
<file path=[Content_Types].xml><?xml version="1.0" encoding="utf-8"?>
<Types xmlns="http://schemas.openxmlformats.org/package/2006/content-types">
  <Default Extension="wav" ContentType="audio/x-wav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23.webp" ContentType="image/webp"/>
  <Override PartName="/ppt/media/image26.webp" ContentType="image/webp"/>
  <Override PartName="/ppt/media/image27.webp" ContentType="image/webp"/>
  <Override PartName="/ppt/media/image29.webp" ContentType="image/webp"/>
  <Override PartName="/ppt/media/image30.webp" ContentType="image/webp"/>
  <Override PartName="/ppt/media/image36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963" r:id="rId3"/>
    <p:sldId id="964" r:id="rId4"/>
    <p:sldId id="965" r:id="rId5"/>
    <p:sldId id="966" r:id="rId6"/>
    <p:sldId id="967" r:id="rId7"/>
    <p:sldId id="968" r:id="rId9"/>
    <p:sldId id="969" r:id="rId10"/>
    <p:sldId id="970" r:id="rId11"/>
    <p:sldId id="971" r:id="rId12"/>
    <p:sldId id="972" r:id="rId13"/>
    <p:sldId id="973" r:id="rId14"/>
    <p:sldId id="974" r:id="rId15"/>
    <p:sldId id="975" r:id="rId16"/>
    <p:sldId id="976" r:id="rId17"/>
    <p:sldId id="977" r:id="rId18"/>
    <p:sldId id="978" r:id="rId19"/>
    <p:sldId id="979" r:id="rId20"/>
    <p:sldId id="980" r:id="rId21"/>
    <p:sldId id="981" r:id="rId22"/>
    <p:sldId id="982" r:id="rId23"/>
    <p:sldId id="983" r:id="rId24"/>
    <p:sldId id="984" r:id="rId25"/>
    <p:sldId id="985" r:id="rId26"/>
    <p:sldId id="986" r:id="rId27"/>
    <p:sldId id="987" r:id="rId28"/>
    <p:sldId id="988" r:id="rId29"/>
    <p:sldId id="989" r:id="rId30"/>
    <p:sldId id="990" r:id="rId31"/>
    <p:sldId id="991" r:id="rId32"/>
    <p:sldId id="992" r:id="rId33"/>
    <p:sldId id="993" r:id="rId34"/>
    <p:sldId id="994" r:id="rId35"/>
    <p:sldId id="995" r:id="rId36"/>
    <p:sldId id="996" r:id="rId37"/>
    <p:sldId id="997" r:id="rId38"/>
    <p:sldId id="998" r:id="rId39"/>
    <p:sldId id="999" r:id="rId40"/>
    <p:sldId id="1000" r:id="rId41"/>
    <p:sldId id="1001" r:id="rId42"/>
    <p:sldId id="1002" r:id="rId43"/>
    <p:sldId id="1003" r:id="rId44"/>
    <p:sldId id="1004" r:id="rId45"/>
    <p:sldId id="1005" r:id="rId46"/>
    <p:sldId id="1006" r:id="rId47"/>
    <p:sldId id="1007" r:id="rId48"/>
    <p:sldId id="1008" r:id="rId49"/>
    <p:sldId id="1009" r:id="rId50"/>
    <p:sldId id="1010" r:id="rId51"/>
    <p:sldId id="1011" r:id="rId52"/>
    <p:sldId id="1012" r:id="rId53"/>
    <p:sldId id="1013" r:id="rId54"/>
    <p:sldId id="1014" r:id="rId55"/>
    <p:sldId id="1015" r:id="rId56"/>
    <p:sldId id="1016" r:id="rId57"/>
    <p:sldId id="1017" r:id="rId58"/>
    <p:sldId id="1018" r:id="rId59"/>
    <p:sldId id="1019" r:id="rId60"/>
    <p:sldId id="1020" r:id="rId61"/>
    <p:sldId id="1021" r:id="rId62"/>
    <p:sldId id="1022" r:id="rId63"/>
    <p:sldId id="1023" r:id="rId64"/>
  </p:sldIdLst>
  <p:sldSz cx="12192000" cy="6858000"/>
  <p:notesSz cx="6858000" cy="9144000"/>
  <p:custDataLst>
    <p:tags r:id="rId6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张 泽元" initials="张" lastIdx="1" clrIdx="0"/>
  <p:cmAuthor id="7" name="Taylor Hartwell" initials="TH [6]" lastIdx="1" clrIdx="6"/>
  <p:cmAuthor id="1" name="陈宣霖" initials="陈" lastIdx="1" clrIdx="0"/>
  <p:cmAuthor id="2" name="作者" initials="A" lastIdx="1" clrIdx="1"/>
  <p:cmAuthor id="4" name="DTY" initials="D" lastIdx="1" clrIdx="7"/>
  <p:cmAuthor id="5" name="未知用户11" initials="未知用户11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9" Type="http://schemas.openxmlformats.org/officeDocument/2006/relationships/tags" Target="tags/tag100.xml"/><Relationship Id="rId68" Type="http://schemas.openxmlformats.org/officeDocument/2006/relationships/commentAuthors" Target="commentAuthors.xml"/><Relationship Id="rId67" Type="http://schemas.openxmlformats.org/officeDocument/2006/relationships/tableStyles" Target="tableStyles.xml"/><Relationship Id="rId66" Type="http://schemas.openxmlformats.org/officeDocument/2006/relationships/viewProps" Target="viewProps.xml"/><Relationship Id="rId65" Type="http://schemas.openxmlformats.org/officeDocument/2006/relationships/presProps" Target="presProps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4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audio1.wav>
</file>

<file path=ppt/media/audio10.wav>
</file>

<file path=ppt/media/audio11.wav>
</file>

<file path=ppt/media/audio12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webp>
</file>

<file path=ppt/media/image24.jpeg>
</file>

<file path=ppt/media/image25.jpeg>
</file>

<file path=ppt/media/image26.webp>
</file>

<file path=ppt/media/image27.webp>
</file>

<file path=ppt/media/image28.jpeg>
</file>

<file path=ppt/media/image29.webp>
</file>

<file path=ppt/media/image3.png>
</file>

<file path=ppt/media/image30.webp>
</file>

<file path=ppt/media/image31.jpeg>
</file>

<file path=ppt/media/image32.jpeg>
</file>

<file path=ppt/media/image33.jpeg>
</file>

<file path=ppt/media/image34.jpeg>
</file>

<file path=ppt/media/image35.jpeg>
</file>

<file path=ppt/media/image36.webp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3.png"/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3.png"/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audio" Target="../media/audio2.wav"/><Relationship Id="rId8" Type="http://schemas.openxmlformats.org/officeDocument/2006/relationships/tags" Target="../tags/tag66.xml"/><Relationship Id="rId7" Type="http://schemas.openxmlformats.org/officeDocument/2006/relationships/image" Target="../media/image22.jpeg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2" Type="http://schemas.openxmlformats.org/officeDocument/2006/relationships/slideLayout" Target="../slideLayouts/slideLayout1.xml"/><Relationship Id="rId11" Type="http://schemas.openxmlformats.org/officeDocument/2006/relationships/audio" Target="../media/audio4.wav"/><Relationship Id="rId10" Type="http://schemas.openxmlformats.org/officeDocument/2006/relationships/audio" Target="../media/audio3.wav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audio" Target="../media/audio2.wav"/><Relationship Id="rId8" Type="http://schemas.openxmlformats.org/officeDocument/2006/relationships/tags" Target="../tags/tag68.xml"/><Relationship Id="rId7" Type="http://schemas.openxmlformats.org/officeDocument/2006/relationships/image" Target="../media/image17.jpeg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tags" Target="../tags/tag67.xml"/><Relationship Id="rId12" Type="http://schemas.openxmlformats.org/officeDocument/2006/relationships/slideLayout" Target="../slideLayouts/slideLayout1.xml"/><Relationship Id="rId11" Type="http://schemas.openxmlformats.org/officeDocument/2006/relationships/audio" Target="../media/audio4.wav"/><Relationship Id="rId10" Type="http://schemas.openxmlformats.org/officeDocument/2006/relationships/audio" Target="../media/audio3.wav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audio" Target="../media/audio4.wav"/><Relationship Id="rId8" Type="http://schemas.openxmlformats.org/officeDocument/2006/relationships/audio" Target="../media/audio3.wav"/><Relationship Id="rId7" Type="http://schemas.openxmlformats.org/officeDocument/2006/relationships/audio" Target="../media/audio2.wav"/><Relationship Id="rId6" Type="http://schemas.openxmlformats.org/officeDocument/2006/relationships/tags" Target="../tags/tag69.xml"/><Relationship Id="rId5" Type="http://schemas.openxmlformats.org/officeDocument/2006/relationships/image" Target="../media/image18.png"/><Relationship Id="rId4" Type="http://schemas.openxmlformats.org/officeDocument/2006/relationships/image" Target="../media/image21.jpeg"/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audio" Target="../media/audio4.wav"/><Relationship Id="rId7" Type="http://schemas.openxmlformats.org/officeDocument/2006/relationships/audio" Target="../media/audio3.wav"/><Relationship Id="rId6" Type="http://schemas.openxmlformats.org/officeDocument/2006/relationships/audio" Target="../media/audio2.wav"/><Relationship Id="rId5" Type="http://schemas.openxmlformats.org/officeDocument/2006/relationships/tags" Target="../tags/tag70.xml"/><Relationship Id="rId4" Type="http://schemas.openxmlformats.org/officeDocument/2006/relationships/image" Target="../media/image20.jpeg"/><Relationship Id="rId3" Type="http://schemas.openxmlformats.org/officeDocument/2006/relationships/image" Target="../media/image21.jpeg"/><Relationship Id="rId2" Type="http://schemas.openxmlformats.org/officeDocument/2006/relationships/image" Target="../media/image19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audio" Target="../media/audio3.wav"/><Relationship Id="rId6" Type="http://schemas.openxmlformats.org/officeDocument/2006/relationships/audio" Target="../media/audio2.wav"/><Relationship Id="rId5" Type="http://schemas.openxmlformats.org/officeDocument/2006/relationships/audio" Target="../media/audio4.wav"/><Relationship Id="rId4" Type="http://schemas.openxmlformats.org/officeDocument/2006/relationships/tags" Target="../tags/tag71.xml"/><Relationship Id="rId3" Type="http://schemas.openxmlformats.org/officeDocument/2006/relationships/image" Target="../media/image21.jpeg"/><Relationship Id="rId2" Type="http://schemas.openxmlformats.org/officeDocument/2006/relationships/image" Target="../media/image19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3.wav"/><Relationship Id="rId4" Type="http://schemas.openxmlformats.org/officeDocument/2006/relationships/audio" Target="../media/audio2.wav"/><Relationship Id="rId3" Type="http://schemas.openxmlformats.org/officeDocument/2006/relationships/tags" Target="../tags/tag72.xml"/><Relationship Id="rId2" Type="http://schemas.openxmlformats.org/officeDocument/2006/relationships/image" Target="../media/image19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6.webp"/><Relationship Id="rId4" Type="http://schemas.openxmlformats.org/officeDocument/2006/relationships/image" Target="../media/image25.jpeg"/><Relationship Id="rId3" Type="http://schemas.openxmlformats.org/officeDocument/2006/relationships/image" Target="../media/image24.jpeg"/><Relationship Id="rId2" Type="http://schemas.openxmlformats.org/officeDocument/2006/relationships/image" Target="../media/image23.webp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7.webp"/><Relationship Id="rId5" Type="http://schemas.openxmlformats.org/officeDocument/2006/relationships/image" Target="../media/image24.jpeg"/><Relationship Id="rId4" Type="http://schemas.openxmlformats.org/officeDocument/2006/relationships/image" Target="../media/image23.webp"/><Relationship Id="rId3" Type="http://schemas.openxmlformats.org/officeDocument/2006/relationships/image" Target="../media/image26.webp"/><Relationship Id="rId2" Type="http://schemas.openxmlformats.org/officeDocument/2006/relationships/image" Target="../media/image25.jpe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8.jpeg"/><Relationship Id="rId5" Type="http://schemas.openxmlformats.org/officeDocument/2006/relationships/image" Target="../media/image23.webp"/><Relationship Id="rId4" Type="http://schemas.openxmlformats.org/officeDocument/2006/relationships/image" Target="../media/image25.jpeg"/><Relationship Id="rId3" Type="http://schemas.openxmlformats.org/officeDocument/2006/relationships/image" Target="../media/image27.webp"/><Relationship Id="rId2" Type="http://schemas.openxmlformats.org/officeDocument/2006/relationships/image" Target="../media/image26.webp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9.webp"/><Relationship Id="rId5" Type="http://schemas.openxmlformats.org/officeDocument/2006/relationships/image" Target="../media/image25.jpeg"/><Relationship Id="rId4" Type="http://schemas.openxmlformats.org/officeDocument/2006/relationships/image" Target="../media/image26.webp"/><Relationship Id="rId3" Type="http://schemas.openxmlformats.org/officeDocument/2006/relationships/image" Target="../media/image28.jpeg"/><Relationship Id="rId2" Type="http://schemas.openxmlformats.org/officeDocument/2006/relationships/image" Target="../media/image27.webp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0.webp"/><Relationship Id="rId5" Type="http://schemas.openxmlformats.org/officeDocument/2006/relationships/image" Target="../media/image26.webp"/><Relationship Id="rId4" Type="http://schemas.openxmlformats.org/officeDocument/2006/relationships/image" Target="../media/image27.webp"/><Relationship Id="rId3" Type="http://schemas.openxmlformats.org/officeDocument/2006/relationships/image" Target="../media/image29.webp"/><Relationship Id="rId2" Type="http://schemas.openxmlformats.org/officeDocument/2006/relationships/image" Target="../media/image28.jpeg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1.jpeg"/><Relationship Id="rId5" Type="http://schemas.openxmlformats.org/officeDocument/2006/relationships/image" Target="../media/image27.webp"/><Relationship Id="rId4" Type="http://schemas.openxmlformats.org/officeDocument/2006/relationships/image" Target="../media/image28.jpeg"/><Relationship Id="rId3" Type="http://schemas.openxmlformats.org/officeDocument/2006/relationships/image" Target="../media/image30.webp"/><Relationship Id="rId2" Type="http://schemas.openxmlformats.org/officeDocument/2006/relationships/image" Target="../media/image29.webp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2.jpeg"/><Relationship Id="rId5" Type="http://schemas.openxmlformats.org/officeDocument/2006/relationships/image" Target="../media/image28.jpeg"/><Relationship Id="rId4" Type="http://schemas.openxmlformats.org/officeDocument/2006/relationships/image" Target="../media/image29.webp"/><Relationship Id="rId3" Type="http://schemas.openxmlformats.org/officeDocument/2006/relationships/image" Target="../media/image31.jpeg"/><Relationship Id="rId2" Type="http://schemas.openxmlformats.org/officeDocument/2006/relationships/image" Target="../media/image30.webp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30.webp"/><Relationship Id="rId4" Type="http://schemas.openxmlformats.org/officeDocument/2006/relationships/image" Target="../media/image32.jpeg"/><Relationship Id="rId3" Type="http://schemas.openxmlformats.org/officeDocument/2006/relationships/image" Target="../media/image29.webp"/><Relationship Id="rId2" Type="http://schemas.openxmlformats.org/officeDocument/2006/relationships/image" Target="../media/image31.jpeg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image" Target="../media/image33.jpeg"/><Relationship Id="rId4" Type="http://schemas.openxmlformats.org/officeDocument/2006/relationships/image" Target="../media/image30.webp"/><Relationship Id="rId3" Type="http://schemas.openxmlformats.org/officeDocument/2006/relationships/image" Target="../media/image31.jpeg"/><Relationship Id="rId2" Type="http://schemas.openxmlformats.org/officeDocument/2006/relationships/image" Target="../media/image32.jpeg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4.jpeg"/><Relationship Id="rId5" Type="http://schemas.openxmlformats.org/officeDocument/2006/relationships/image" Target="../media/image31.jpeg"/><Relationship Id="rId4" Type="http://schemas.openxmlformats.org/officeDocument/2006/relationships/image" Target="../media/image32.jpeg"/><Relationship Id="rId3" Type="http://schemas.openxmlformats.org/officeDocument/2006/relationships/image" Target="../media/image33.jpeg"/><Relationship Id="rId2" Type="http://schemas.openxmlformats.org/officeDocument/2006/relationships/image" Target="../media/image20.jpeg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5.jpeg"/><Relationship Id="rId5" Type="http://schemas.openxmlformats.org/officeDocument/2006/relationships/image" Target="../media/image32.jpeg"/><Relationship Id="rId4" Type="http://schemas.openxmlformats.org/officeDocument/2006/relationships/image" Target="../media/image20.jpeg"/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6.webp"/><Relationship Id="rId5" Type="http://schemas.openxmlformats.org/officeDocument/2006/relationships/image" Target="../media/image20.jpeg"/><Relationship Id="rId4" Type="http://schemas.openxmlformats.org/officeDocument/2006/relationships/image" Target="../media/image33.jpeg"/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4.jpeg"/><Relationship Id="rId6" Type="http://schemas.openxmlformats.org/officeDocument/2006/relationships/image" Target="../media/image33.jpeg"/><Relationship Id="rId5" Type="http://schemas.openxmlformats.org/officeDocument/2006/relationships/image" Target="../media/image34.jpeg"/><Relationship Id="rId4" Type="http://schemas.openxmlformats.org/officeDocument/2006/relationships/image" Target="../media/image36.webp"/><Relationship Id="rId3" Type="http://schemas.openxmlformats.org/officeDocument/2006/relationships/image" Target="../media/image35.jpeg"/><Relationship Id="rId2" Type="http://schemas.openxmlformats.org/officeDocument/2006/relationships/tags" Target="../tags/tag73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3.webp"/><Relationship Id="rId5" Type="http://schemas.openxmlformats.org/officeDocument/2006/relationships/image" Target="../media/image34.jpeg"/><Relationship Id="rId4" Type="http://schemas.openxmlformats.org/officeDocument/2006/relationships/image" Target="../media/image35.jpeg"/><Relationship Id="rId3" Type="http://schemas.openxmlformats.org/officeDocument/2006/relationships/image" Target="../media/image24.jpeg"/><Relationship Id="rId2" Type="http://schemas.openxmlformats.org/officeDocument/2006/relationships/image" Target="../media/image36.webp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5.jpeg"/><Relationship Id="rId5" Type="http://schemas.openxmlformats.org/officeDocument/2006/relationships/image" Target="../media/image35.jpeg"/><Relationship Id="rId4" Type="http://schemas.openxmlformats.org/officeDocument/2006/relationships/image" Target="../media/image36.webp"/><Relationship Id="rId3" Type="http://schemas.openxmlformats.org/officeDocument/2006/relationships/image" Target="../media/image23.webp"/><Relationship Id="rId2" Type="http://schemas.openxmlformats.org/officeDocument/2006/relationships/image" Target="../media/image24.jpeg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74.xml"/><Relationship Id="rId2" Type="http://schemas.openxmlformats.org/officeDocument/2006/relationships/image" Target="../media/image3.png"/><Relationship Id="rId1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75.xml"/><Relationship Id="rId2" Type="http://schemas.openxmlformats.org/officeDocument/2006/relationships/image" Target="../media/image3.png"/><Relationship Id="rId1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76.xml"/><Relationship Id="rId2" Type="http://schemas.openxmlformats.org/officeDocument/2006/relationships/image" Target="../media/image3.png"/><Relationship Id="rId1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5.wav"/><Relationship Id="rId3" Type="http://schemas.openxmlformats.org/officeDocument/2006/relationships/tags" Target="../tags/tag77.xml"/><Relationship Id="rId2" Type="http://schemas.openxmlformats.org/officeDocument/2006/relationships/image" Target="../media/image3.png"/><Relationship Id="rId1" Type="http://schemas.openxmlformats.org/officeDocument/2006/relationships/image" Target="../media/image37.png"/></Relationships>
</file>

<file path=ppt/slides/_rels/slide3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5.wav"/><Relationship Id="rId3" Type="http://schemas.openxmlformats.org/officeDocument/2006/relationships/tags" Target="../tags/tag78.xml"/><Relationship Id="rId2" Type="http://schemas.openxmlformats.org/officeDocument/2006/relationships/image" Target="../media/image37.png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5.wav"/><Relationship Id="rId3" Type="http://schemas.openxmlformats.org/officeDocument/2006/relationships/tags" Target="../tags/tag79.xml"/><Relationship Id="rId2" Type="http://schemas.openxmlformats.org/officeDocument/2006/relationships/image" Target="../media/image37.png"/><Relationship Id="rId1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5.wav"/><Relationship Id="rId3" Type="http://schemas.openxmlformats.org/officeDocument/2006/relationships/tags" Target="../tags/tag80.xml"/><Relationship Id="rId2" Type="http://schemas.openxmlformats.org/officeDocument/2006/relationships/image" Target="../media/image37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5.wav"/><Relationship Id="rId3" Type="http://schemas.openxmlformats.org/officeDocument/2006/relationships/tags" Target="../tags/tag81.xml"/><Relationship Id="rId2" Type="http://schemas.openxmlformats.org/officeDocument/2006/relationships/image" Target="../media/image37.png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5.wav"/><Relationship Id="rId3" Type="http://schemas.openxmlformats.org/officeDocument/2006/relationships/tags" Target="../tags/tag82.xml"/><Relationship Id="rId2" Type="http://schemas.openxmlformats.org/officeDocument/2006/relationships/image" Target="../media/image37.png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6.wav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image" Target="../media/image3.png"/><Relationship Id="rId1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6.wav"/><Relationship Id="rId4" Type="http://schemas.openxmlformats.org/officeDocument/2006/relationships/tags" Target="../tags/tag85.xml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6.wav"/><Relationship Id="rId4" Type="http://schemas.openxmlformats.org/officeDocument/2006/relationships/tags" Target="../tags/tag87.xml"/><Relationship Id="rId3" Type="http://schemas.openxmlformats.org/officeDocument/2006/relationships/image" Target="../media/image38.png"/><Relationship Id="rId2" Type="http://schemas.openxmlformats.org/officeDocument/2006/relationships/tags" Target="../tags/tag86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6.wav"/><Relationship Id="rId3" Type="http://schemas.openxmlformats.org/officeDocument/2006/relationships/tags" Target="../tags/tag88.xml"/><Relationship Id="rId2" Type="http://schemas.openxmlformats.org/officeDocument/2006/relationships/image" Target="../media/image41.png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89.xml"/><Relationship Id="rId5" Type="http://schemas.openxmlformats.org/officeDocument/2006/relationships/image" Target="../media/image43.png"/><Relationship Id="rId4" Type="http://schemas.microsoft.com/office/2007/relationships/media" Target="../media/audio7.wav"/><Relationship Id="rId3" Type="http://schemas.openxmlformats.org/officeDocument/2006/relationships/audio" Target="../media/audio7.wav"/><Relationship Id="rId2" Type="http://schemas.openxmlformats.org/officeDocument/2006/relationships/image" Target="../media/image42.png"/><Relationship Id="rId1" Type="http://schemas.openxmlformats.org/officeDocument/2006/relationships/image" Target="../media/image8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8.wav"/><Relationship Id="rId4" Type="http://schemas.openxmlformats.org/officeDocument/2006/relationships/tags" Target="../tags/tag90.xml"/><Relationship Id="rId3" Type="http://schemas.openxmlformats.org/officeDocument/2006/relationships/image" Target="../media/image44.png"/><Relationship Id="rId2" Type="http://schemas.openxmlformats.org/officeDocument/2006/relationships/image" Target="../media/image42.png"/><Relationship Id="rId1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6.wav"/><Relationship Id="rId2" Type="http://schemas.openxmlformats.org/officeDocument/2006/relationships/tags" Target="../tags/tag91.xml"/><Relationship Id="rId1" Type="http://schemas.openxmlformats.org/officeDocument/2006/relationships/image" Target="../media/image38.png"/></Relationships>
</file>

<file path=ppt/slides/_rels/slide4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92.xml"/><Relationship Id="rId5" Type="http://schemas.openxmlformats.org/officeDocument/2006/relationships/image" Target="../media/image43.png"/><Relationship Id="rId4" Type="http://schemas.microsoft.com/office/2007/relationships/media" Target="../media/audio9.wav"/><Relationship Id="rId3" Type="http://schemas.openxmlformats.org/officeDocument/2006/relationships/audio" Target="../media/audio9.wav"/><Relationship Id="rId2" Type="http://schemas.openxmlformats.org/officeDocument/2006/relationships/image" Target="../media/image45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8.wav"/><Relationship Id="rId4" Type="http://schemas.openxmlformats.org/officeDocument/2006/relationships/tags" Target="../tags/tag93.xml"/><Relationship Id="rId3" Type="http://schemas.openxmlformats.org/officeDocument/2006/relationships/image" Target="../media/image44.png"/><Relationship Id="rId2" Type="http://schemas.openxmlformats.org/officeDocument/2006/relationships/image" Target="../media/image45.png"/><Relationship Id="rId1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6.wav"/><Relationship Id="rId2" Type="http://schemas.openxmlformats.org/officeDocument/2006/relationships/tags" Target="../tags/tag94.xml"/><Relationship Id="rId1" Type="http://schemas.openxmlformats.org/officeDocument/2006/relationships/image" Target="../media/image38.png"/></Relationships>
</file>

<file path=ppt/slides/_rels/slide5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95.xml"/><Relationship Id="rId5" Type="http://schemas.openxmlformats.org/officeDocument/2006/relationships/image" Target="../media/image43.png"/><Relationship Id="rId4" Type="http://schemas.microsoft.com/office/2007/relationships/media" Target="../media/audio10.wav"/><Relationship Id="rId3" Type="http://schemas.openxmlformats.org/officeDocument/2006/relationships/audio" Target="../media/audio10.wav"/><Relationship Id="rId2" Type="http://schemas.openxmlformats.org/officeDocument/2006/relationships/image" Target="../media/image46.png"/><Relationship Id="rId1" Type="http://schemas.openxmlformats.org/officeDocument/2006/relationships/image" Target="../media/image8.png"/></Relationships>
</file>

<file path=ppt/slides/_rels/slide5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8.wav"/><Relationship Id="rId4" Type="http://schemas.openxmlformats.org/officeDocument/2006/relationships/tags" Target="../tags/tag96.xml"/><Relationship Id="rId3" Type="http://schemas.openxmlformats.org/officeDocument/2006/relationships/image" Target="../media/image44.png"/><Relationship Id="rId2" Type="http://schemas.openxmlformats.org/officeDocument/2006/relationships/image" Target="../media/image46.png"/><Relationship Id="rId1" Type="http://schemas.openxmlformats.org/officeDocument/2006/relationships/image" Target="../media/image3.png"/></Relationships>
</file>

<file path=ppt/slides/_rels/slide5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6.wav"/><Relationship Id="rId2" Type="http://schemas.openxmlformats.org/officeDocument/2006/relationships/tags" Target="../tags/tag97.xml"/><Relationship Id="rId1" Type="http://schemas.openxmlformats.org/officeDocument/2006/relationships/image" Target="../media/image38.png"/></Relationships>
</file>

<file path=ppt/slides/_rels/slide5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98.xml"/><Relationship Id="rId5" Type="http://schemas.openxmlformats.org/officeDocument/2006/relationships/image" Target="../media/image43.png"/><Relationship Id="rId4" Type="http://schemas.microsoft.com/office/2007/relationships/media" Target="../media/audio11.wav"/><Relationship Id="rId3" Type="http://schemas.openxmlformats.org/officeDocument/2006/relationships/audio" Target="../media/audio11.wav"/><Relationship Id="rId2" Type="http://schemas.openxmlformats.org/officeDocument/2006/relationships/image" Target="../media/image47.png"/><Relationship Id="rId1" Type="http://schemas.openxmlformats.org/officeDocument/2006/relationships/image" Target="../media/image8.png"/></Relationships>
</file>

<file path=ppt/slides/_rels/slide5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2.wav"/><Relationship Id="rId3" Type="http://schemas.openxmlformats.org/officeDocument/2006/relationships/tags" Target="../tags/tag99.xml"/><Relationship Id="rId2" Type="http://schemas.openxmlformats.org/officeDocument/2006/relationships/image" Target="../media/image47.png"/><Relationship Id="rId1" Type="http://schemas.openxmlformats.org/officeDocument/2006/relationships/image" Target="../media/image3.png"/></Relationships>
</file>

<file path=ppt/slides/_rels/slide5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0.png"/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image" Target="../media/image3.png"/></Relationships>
</file>

<file path=ppt/slides/_rels/slide5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Relationship Id="rId3" Type="http://schemas.openxmlformats.org/officeDocument/2006/relationships/image" Target="../media/image51.png"/><Relationship Id="rId2" Type="http://schemas.openxmlformats.org/officeDocument/2006/relationships/image" Target="../media/image48.png"/><Relationship Id="rId1" Type="http://schemas.openxmlformats.org/officeDocument/2006/relationships/image" Target="../media/image3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5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63.xml"/><Relationship Id="rId2" Type="http://schemas.openxmlformats.org/officeDocument/2006/relationships/image" Target="../media/image3.png"/><Relationship Id="rId1" Type="http://schemas.openxmlformats.org/officeDocument/2006/relationships/image" Target="../media/image10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54.png"/></Relationships>
</file>

<file path=ppt/slides/_rels/slide6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8.png"/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image" Target="../media/image55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64.xml"/><Relationship Id="rId2" Type="http://schemas.openxmlformats.org/officeDocument/2006/relationships/image" Target="../media/image3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65.xml"/><Relationship Id="rId2" Type="http://schemas.openxmlformats.org/officeDocument/2006/relationships/image" Target="../media/image3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/>
          <p:cNvSpPr/>
          <p:nvPr/>
        </p:nvSpPr>
        <p:spPr>
          <a:xfrm>
            <a:off x="4849813" y="5373370"/>
            <a:ext cx="7247255" cy="1152525"/>
          </a:xfrm>
          <a:prstGeom prst="roundRect">
            <a:avLst/>
          </a:prstGeom>
          <a:noFill/>
          <a:ln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TextBox 10"/>
          <p:cNvSpPr txBox="1"/>
          <p:nvPr/>
        </p:nvSpPr>
        <p:spPr>
          <a:xfrm>
            <a:off x="4844098" y="5549900"/>
            <a:ext cx="73348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 smtClean="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本课件和教学视频版权归大敏姐姐所有，未经授权进行搬运、洗稿、二次销售，都属于</a:t>
            </a:r>
            <a:r>
              <a:rPr lang="zh-CN" altLang="en-US" sz="2400" b="1" dirty="0" smtClean="0">
                <a:solidFill>
                  <a:srgbClr val="FF2742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侵权</a:t>
            </a:r>
            <a:r>
              <a:rPr lang="zh-CN" altLang="en-US" sz="2400" b="1" dirty="0" smtClean="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。</a:t>
            </a:r>
            <a:r>
              <a:rPr lang="zh-CN" altLang="en-US" sz="2400" b="1" dirty="0" smtClean="0">
                <a:solidFill>
                  <a:srgbClr val="FF2742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违者必究！</a:t>
            </a:r>
            <a:endParaRPr lang="zh-CN" altLang="en-US" sz="2400" b="1" dirty="0" smtClean="0">
              <a:solidFill>
                <a:srgbClr val="FF2742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5082" y="547370"/>
            <a:ext cx="702183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感谢选择大敏姐姐</a:t>
            </a:r>
            <a:r>
              <a:rPr lang="zh-CN" altLang="en-US" sz="2800" b="1" dirty="0" smtClean="0">
                <a:solidFill>
                  <a:srgbClr val="FF0000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原创高品质</a:t>
            </a:r>
            <a:r>
              <a:rPr lang="en-US" altLang="zh-CN" sz="28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HSK</a:t>
            </a:r>
            <a:r>
              <a:rPr lang="zh-CN" altLang="en-US" sz="28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系列课件</a:t>
            </a:r>
            <a:r>
              <a:rPr lang="en-US" altLang="zh-CN" sz="28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!</a:t>
            </a:r>
            <a:endParaRPr lang="en-US" altLang="zh-CN" sz="2800" b="1" dirty="0" smtClean="0"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752398" y="2694940"/>
            <a:ext cx="2169795" cy="1468755"/>
            <a:chOff x="12547" y="3585"/>
            <a:chExt cx="3417" cy="2313"/>
          </a:xfrm>
        </p:grpSpPr>
        <p:pic>
          <p:nvPicPr>
            <p:cNvPr id="1026" name="Picture 2" descr="C:\Users\Administrator\Desktop\小红书logo_副本.png"/>
            <p:cNvPicPr>
              <a:picLocks noChangeAspect="1" noChangeArrowheads="1"/>
            </p:cNvPicPr>
            <p:nvPr/>
          </p:nvPicPr>
          <p:blipFill>
            <a:blip r:embed="rId1" cstate="print"/>
            <a:srcRect/>
            <a:stretch>
              <a:fillRect/>
            </a:stretch>
          </p:blipFill>
          <p:spPr bwMode="auto">
            <a:xfrm>
              <a:off x="12547" y="3585"/>
              <a:ext cx="1041" cy="1044"/>
            </a:xfrm>
            <a:prstGeom prst="rect">
              <a:avLst/>
            </a:prstGeom>
            <a:noFill/>
          </p:spPr>
        </p:pic>
        <p:sp>
          <p:nvSpPr>
            <p:cNvPr id="17" name="TextBox 9"/>
            <p:cNvSpPr txBox="1"/>
            <p:nvPr/>
          </p:nvSpPr>
          <p:spPr>
            <a:xfrm>
              <a:off x="13778" y="3855"/>
              <a:ext cx="21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 dirty="0" smtClean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@</a:t>
              </a:r>
              <a:r>
                <a:rPr lang="zh-CN" altLang="en-US" b="1" dirty="0" smtClean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大敏姐姐</a:t>
              </a:r>
              <a:endParaRPr lang="zh-CN" altLang="en-US" b="1" dirty="0">
                <a:solidFill>
                  <a:srgbClr val="FF0000"/>
                </a:solidFill>
                <a:latin typeface="Microsoft YaHei" panose="020B0503020204020204" charset="-122"/>
                <a:ea typeface="Microsoft YaHei" panose="020B0503020204020204" charset="-122"/>
              </a:endParaRPr>
            </a:p>
          </p:txBody>
        </p:sp>
        <p:pic>
          <p:nvPicPr>
            <p:cNvPr id="1027" name="Picture 3" descr="C:\Users\Administrator\Desktop\微信_副本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561" y="4897"/>
              <a:ext cx="996" cy="1001"/>
            </a:xfrm>
            <a:prstGeom prst="rect">
              <a:avLst/>
            </a:prstGeom>
            <a:noFill/>
          </p:spPr>
        </p:pic>
        <p:sp>
          <p:nvSpPr>
            <p:cNvPr id="18" name="TextBox 10"/>
            <p:cNvSpPr txBox="1"/>
            <p:nvPr/>
          </p:nvSpPr>
          <p:spPr>
            <a:xfrm>
              <a:off x="13873" y="5046"/>
              <a:ext cx="209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 dirty="0" smtClean="0">
                  <a:solidFill>
                    <a:srgbClr val="3CB035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dmgqs01</a:t>
              </a:r>
              <a:endParaRPr lang="en-US" altLang="zh-CN" b="1" dirty="0" smtClean="0">
                <a:solidFill>
                  <a:srgbClr val="3CB035"/>
                </a:solidFill>
                <a:latin typeface="Microsoft YaHei" panose="020B0503020204020204" charset="-122"/>
                <a:ea typeface="Microsoft YaHei" panose="020B0503020204020204" charset="-122"/>
              </a:endParaRPr>
            </a:p>
          </p:txBody>
        </p:sp>
      </p:grpSp>
      <p:pic>
        <p:nvPicPr>
          <p:cNvPr id="2" name="图片 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6" name="图片 5" descr="HSK3封面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5" y="1221740"/>
            <a:ext cx="5980430" cy="34874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49" descr="手拿遥控器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8997950" y="3854450"/>
            <a:ext cx="3194050" cy="3003550"/>
          </a:xfrm>
          <a:prstGeom prst="rect">
            <a:avLst/>
          </a:prstGeom>
        </p:spPr>
      </p:pic>
      <p:grpSp>
        <p:nvGrpSpPr>
          <p:cNvPr id="55" name="组合 54"/>
          <p:cNvGrpSpPr/>
          <p:nvPr/>
        </p:nvGrpSpPr>
        <p:grpSpPr>
          <a:xfrm>
            <a:off x="676910" y="977265"/>
            <a:ext cx="7586980" cy="5412105"/>
            <a:chOff x="1066" y="1491"/>
            <a:chExt cx="11948" cy="8523"/>
          </a:xfrm>
        </p:grpSpPr>
        <p:grpSp>
          <p:nvGrpSpPr>
            <p:cNvPr id="2" name="组合 1"/>
            <p:cNvGrpSpPr/>
            <p:nvPr/>
          </p:nvGrpSpPr>
          <p:grpSpPr>
            <a:xfrm>
              <a:off x="1066" y="1491"/>
              <a:ext cx="11948" cy="8523"/>
              <a:chOff x="1066" y="1491"/>
              <a:chExt cx="11948" cy="8523"/>
            </a:xfrm>
          </p:grpSpPr>
          <p:pic>
            <p:nvPicPr>
              <p:cNvPr id="3" name="图片 2" descr="电视机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66" y="1491"/>
                <a:ext cx="11948" cy="8523"/>
              </a:xfrm>
              <a:prstGeom prst="rect">
                <a:avLst/>
              </a:prstGeom>
            </p:spPr>
          </p:pic>
          <p:sp>
            <p:nvSpPr>
              <p:cNvPr id="9" name="矩形 8"/>
              <p:cNvSpPr/>
              <p:nvPr/>
            </p:nvSpPr>
            <p:spPr>
              <a:xfrm>
                <a:off x="5675" y="8209"/>
                <a:ext cx="2939" cy="1013"/>
              </a:xfrm>
              <a:prstGeom prst="rect">
                <a:avLst/>
              </a:prstGeom>
              <a:solidFill>
                <a:srgbClr val="FD431C"/>
              </a:solidFill>
              <a:ln>
                <a:solidFill>
                  <a:srgbClr val="FD431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pic>
          <p:nvPicPr>
            <p:cNvPr id="54" name="图片 53" descr="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83" y="8073"/>
              <a:ext cx="1661" cy="1661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165735" y="213995"/>
            <a:ext cx="259334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r>
              <a:rPr lang="en-US" altLang="zh-CN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--</a:t>
            </a: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回答问题</a:t>
            </a:r>
            <a:endParaRPr kumimoji="0" lang="zh-CN" altLang="en-US" sz="2800" b="1" i="0" kern="1200" cap="none" spc="0" normalizeH="0" baseline="0" noProof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4" name="文本框 7"/>
          <p:cNvSpPr txBox="1"/>
          <p:nvPr/>
        </p:nvSpPr>
        <p:spPr>
          <a:xfrm>
            <a:off x="237490" y="702310"/>
            <a:ext cx="4199890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en-US" altLang="zh-CN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Review A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nswer Questions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046232" y="-694629"/>
            <a:ext cx="5267893" cy="3129809"/>
            <a:chOff x="8656" y="5996"/>
            <a:chExt cx="7143" cy="4652"/>
          </a:xfrm>
        </p:grpSpPr>
        <p:pic>
          <p:nvPicPr>
            <p:cNvPr id="8" name="图片 7" descr="0f19f38c4d898577ade8f7c1d044040e (1)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300000">
              <a:off x="8656" y="5996"/>
              <a:ext cx="7143" cy="4638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/>
          </p:nvSpPr>
          <p:spPr>
            <a:xfrm>
              <a:off x="8783" y="8270"/>
              <a:ext cx="6948" cy="2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lang="zh-CN" sz="14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/>
              <a:r>
                <a:rPr lang="zh-CN" altLang="en-US" sz="280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旅游的时候，是谁把你</a:t>
              </a:r>
              <a:endParaRPr lang="zh-CN" altLang="en-US" sz="28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/>
              <a:r>
                <a:rPr lang="zh-CN" altLang="en-US" sz="280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送到机场</a:t>
              </a:r>
              <a:r>
                <a:rPr lang="zh-CN" altLang="en-US" sz="280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的？</a:t>
              </a:r>
              <a:endParaRPr lang="zh-CN" altLang="en-US" sz="28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/>
              <a:endParaRPr lang="zh-CN" altLang="en-US" sz="28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</p:grpSp>
      <p:pic>
        <p:nvPicPr>
          <p:cNvPr id="4" name="图片 3"/>
          <p:cNvPicPr/>
          <p:nvPr/>
        </p:nvPicPr>
        <p:blipFill>
          <a:blip r:embed="rId5"/>
          <a:stretch>
            <a:fillRect/>
          </a:stretch>
        </p:blipFill>
        <p:spPr>
          <a:xfrm>
            <a:off x="1355725" y="1991360"/>
            <a:ext cx="5564505" cy="31654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49" descr="手拿遥控器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8997950" y="3854450"/>
            <a:ext cx="3194050" cy="3003550"/>
          </a:xfrm>
          <a:prstGeom prst="rect">
            <a:avLst/>
          </a:prstGeom>
        </p:spPr>
      </p:pic>
      <p:grpSp>
        <p:nvGrpSpPr>
          <p:cNvPr id="55" name="组合 54"/>
          <p:cNvGrpSpPr/>
          <p:nvPr/>
        </p:nvGrpSpPr>
        <p:grpSpPr>
          <a:xfrm>
            <a:off x="688340" y="935355"/>
            <a:ext cx="7586980" cy="5412105"/>
            <a:chOff x="1066" y="1491"/>
            <a:chExt cx="11948" cy="8523"/>
          </a:xfrm>
        </p:grpSpPr>
        <p:grpSp>
          <p:nvGrpSpPr>
            <p:cNvPr id="2" name="组合 1"/>
            <p:cNvGrpSpPr/>
            <p:nvPr/>
          </p:nvGrpSpPr>
          <p:grpSpPr>
            <a:xfrm>
              <a:off x="1066" y="1491"/>
              <a:ext cx="11948" cy="8523"/>
              <a:chOff x="1066" y="1491"/>
              <a:chExt cx="11948" cy="8523"/>
            </a:xfrm>
          </p:grpSpPr>
          <p:pic>
            <p:nvPicPr>
              <p:cNvPr id="3" name="图片 2" descr="电视机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66" y="1491"/>
                <a:ext cx="11948" cy="8523"/>
              </a:xfrm>
              <a:prstGeom prst="rect">
                <a:avLst/>
              </a:prstGeom>
            </p:spPr>
          </p:pic>
          <p:sp>
            <p:nvSpPr>
              <p:cNvPr id="9" name="矩形 8"/>
              <p:cNvSpPr/>
              <p:nvPr/>
            </p:nvSpPr>
            <p:spPr>
              <a:xfrm>
                <a:off x="5675" y="8209"/>
                <a:ext cx="2939" cy="1013"/>
              </a:xfrm>
              <a:prstGeom prst="rect">
                <a:avLst/>
              </a:prstGeom>
              <a:solidFill>
                <a:srgbClr val="FD431C"/>
              </a:solidFill>
              <a:ln>
                <a:solidFill>
                  <a:srgbClr val="FD431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pic>
          <p:nvPicPr>
            <p:cNvPr id="54" name="图片 53" descr="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83" y="8073"/>
              <a:ext cx="1661" cy="1661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165735" y="213995"/>
            <a:ext cx="259334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r>
              <a:rPr lang="en-US" altLang="zh-CN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--</a:t>
            </a: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回答问题</a:t>
            </a:r>
            <a:endParaRPr kumimoji="0" lang="zh-CN" altLang="en-US" sz="2800" b="1" i="0" kern="1200" cap="none" spc="0" normalizeH="0" baseline="0" noProof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4" name="文本框 7"/>
          <p:cNvSpPr txBox="1"/>
          <p:nvPr/>
        </p:nvSpPr>
        <p:spPr>
          <a:xfrm>
            <a:off x="245110" y="702310"/>
            <a:ext cx="4199890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en-US" altLang="zh-CN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Review A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nswer Questions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380315" y="-673100"/>
            <a:ext cx="5084995" cy="3312135"/>
            <a:chOff x="9109" y="6028"/>
            <a:chExt cx="6895" cy="4923"/>
          </a:xfrm>
        </p:grpSpPr>
        <p:pic>
          <p:nvPicPr>
            <p:cNvPr id="5" name="图片 4" descr="0f19f38c4d898577ade8f7c1d044040e (1)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300000">
              <a:off x="9317" y="6028"/>
              <a:ext cx="6480" cy="4638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9109" y="8620"/>
              <a:ext cx="6895" cy="2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80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昨天学的东西你用了</a:t>
              </a:r>
              <a:endParaRPr lang="zh-CN" altLang="en-US" sz="28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/>
              <a:r>
                <a:rPr lang="zh-CN" altLang="en-US" sz="280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多长时间学会</a:t>
              </a:r>
              <a:r>
                <a:rPr lang="zh-CN" altLang="en-US" sz="280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的？</a:t>
              </a:r>
              <a:endParaRPr lang="zh-CN" altLang="en-US" sz="20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/>
              <a:endParaRPr lang="zh-CN" altLang="en-US" sz="20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/>
              <a:endParaRPr lang="zh-CN" altLang="en-US" sz="2000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</p:grpSp>
      <p:pic>
        <p:nvPicPr>
          <p:cNvPr id="102" name="图片 101"/>
          <p:cNvPicPr/>
          <p:nvPr/>
        </p:nvPicPr>
        <p:blipFill>
          <a:blip r:embed="rId5"/>
          <a:stretch>
            <a:fillRect/>
          </a:stretch>
        </p:blipFill>
        <p:spPr>
          <a:xfrm>
            <a:off x="1346200" y="1972310"/>
            <a:ext cx="5579110" cy="30670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15760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warm-up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1" name="学生" descr="C:\Users\黄静\Desktop\出来.jpg出来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0000" y="32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中国" descr="C:\Users\黄静\Desktop\上去(1).png上去(1)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1581" y="50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国人" descr="C:\Users\黄静\Desktop\下去(1).png下去(1)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40000" y="50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美国" descr="C:\Users\黄静\Desktop\起来.jpg起来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240000" y="14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美人" descr="C:\Users\黄静\Desktop\进去.jpg进去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240000" y="32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4" descr="C:\Users\黄静\Desktop\过来.jpg过来"/>
          <p:cNvPicPr>
            <a:picLocks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31582" y="14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3" name="zhong"/>
          <p:cNvGrpSpPr/>
          <p:nvPr/>
        </p:nvGrpSpPr>
        <p:grpSpPr>
          <a:xfrm>
            <a:off x="6033600" y="5255260"/>
            <a:ext cx="2475230" cy="1278255"/>
            <a:chOff x="11894" y="1534"/>
            <a:chExt cx="3898" cy="2013"/>
          </a:xfrm>
        </p:grpSpPr>
        <p:sp>
          <p:nvSpPr>
            <p:cNvPr id="2" name="圆角矩形 1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文本框 7"/>
            <p:cNvSpPr txBox="1"/>
            <p:nvPr/>
          </p:nvSpPr>
          <p:spPr>
            <a:xfrm>
              <a:off x="11921" y="1741"/>
              <a:ext cx="387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qǐ lai</a:t>
              </a:r>
              <a:endParaRPr lang="en-US" altLang="zh-CN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起来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grpSp>
        <p:nvGrpSpPr>
          <p:cNvPr id="10" name="ren"/>
          <p:cNvGrpSpPr/>
          <p:nvPr/>
        </p:nvGrpSpPr>
        <p:grpSpPr>
          <a:xfrm>
            <a:off x="6032500" y="3383915"/>
            <a:ext cx="2475230" cy="1278255"/>
            <a:chOff x="11894" y="1534"/>
            <a:chExt cx="3898" cy="2013"/>
          </a:xfrm>
          <a:solidFill>
            <a:srgbClr val="FF4910"/>
          </a:solidFill>
        </p:grpSpPr>
        <p:sp>
          <p:nvSpPr>
            <p:cNvPr id="17" name="圆角矩形 16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11921" y="1777"/>
              <a:ext cx="3871" cy="1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28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jìn qu</a:t>
              </a:r>
              <a:endPara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lang="zh-CN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进去</a:t>
              </a:r>
              <a:endParaRPr lang="zh-CN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9" name="meiren"/>
          <p:cNvGrpSpPr/>
          <p:nvPr/>
        </p:nvGrpSpPr>
        <p:grpSpPr>
          <a:xfrm>
            <a:off x="9088120" y="1511935"/>
            <a:ext cx="2475230" cy="1278255"/>
            <a:chOff x="11894" y="1534"/>
            <a:chExt cx="3898" cy="2013"/>
          </a:xfrm>
          <a:solidFill>
            <a:srgbClr val="FF4910"/>
          </a:solidFill>
        </p:grpSpPr>
        <p:sp>
          <p:nvSpPr>
            <p:cNvPr id="20" name="圆角矩形 19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7"/>
            <p:cNvSpPr txBox="1"/>
            <p:nvPr/>
          </p:nvSpPr>
          <p:spPr>
            <a:xfrm>
              <a:off x="11921" y="1741"/>
              <a:ext cx="3871" cy="1695"/>
            </a:xfrm>
            <a:prstGeom prst="rect">
              <a:avLst/>
            </a:prstGeom>
            <a:solidFill>
              <a:srgbClr val="000000">
                <a:alpha val="0"/>
              </a:srgbClr>
            </a:solidFill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xià lai</a:t>
              </a:r>
              <a:endParaRPr lang="en-US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下来</a:t>
              </a:r>
              <a:endParaRPr kumimoji="0" 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grpSp>
        <p:nvGrpSpPr>
          <p:cNvPr id="22" name="laoshi"/>
          <p:cNvGrpSpPr/>
          <p:nvPr/>
        </p:nvGrpSpPr>
        <p:grpSpPr>
          <a:xfrm>
            <a:off x="9167495" y="5254625"/>
            <a:ext cx="2468880" cy="1278255"/>
            <a:chOff x="11894" y="1534"/>
            <a:chExt cx="3888" cy="2013"/>
          </a:xfrm>
        </p:grpSpPr>
        <p:sp>
          <p:nvSpPr>
            <p:cNvPr id="23" name="圆角矩形 22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7"/>
            <p:cNvSpPr txBox="1"/>
            <p:nvPr/>
          </p:nvSpPr>
          <p:spPr>
            <a:xfrm>
              <a:off x="11921" y="1741"/>
              <a:ext cx="3735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guò lai</a:t>
              </a:r>
              <a:br>
                <a:rPr 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</a:br>
              <a:r>
                <a:rPr lang="zh-CN" alt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过来</a:t>
              </a:r>
              <a:endParaRPr lang="zh-CN" altLang="en-US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25" name="xuesheng"/>
          <p:cNvGrpSpPr/>
          <p:nvPr/>
        </p:nvGrpSpPr>
        <p:grpSpPr>
          <a:xfrm>
            <a:off x="9086400" y="3383280"/>
            <a:ext cx="2615565" cy="1278255"/>
            <a:chOff x="11766" y="1534"/>
            <a:chExt cx="4119" cy="2013"/>
          </a:xfrm>
        </p:grpSpPr>
        <p:sp>
          <p:nvSpPr>
            <p:cNvPr id="26" name="圆角矩形 25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7"/>
            <p:cNvSpPr txBox="1"/>
            <p:nvPr/>
          </p:nvSpPr>
          <p:spPr>
            <a:xfrm>
              <a:off x="11766" y="1777"/>
              <a:ext cx="4119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chū lai</a:t>
              </a:r>
              <a:endParaRPr lang="en-US" altLang="zh-CN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出来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cxnSp>
        <p:nvCxnSpPr>
          <p:cNvPr id="40" name="肘形连接符 39"/>
          <p:cNvCxnSpPr>
            <a:stCxn id="9" idx="0"/>
            <a:endCxn id="23" idx="2"/>
          </p:cNvCxnSpPr>
          <p:nvPr/>
        </p:nvCxnSpPr>
        <p:spPr>
          <a:xfrm rot="16200000" flipH="1">
            <a:off x="3467418" y="-401637"/>
            <a:ext cx="5092700" cy="8776335"/>
          </a:xfrm>
          <a:prstGeom prst="bentConnector5">
            <a:avLst>
              <a:gd name="adj1" fmla="val -4682"/>
              <a:gd name="adj2" fmla="val 48625"/>
              <a:gd name="adj3" fmla="val 104670"/>
            </a:avLst>
          </a:prstGeom>
          <a:ln w="38100">
            <a:solidFill>
              <a:srgbClr val="FF49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mei"/>
          <p:cNvGrpSpPr/>
          <p:nvPr/>
        </p:nvGrpSpPr>
        <p:grpSpPr>
          <a:xfrm>
            <a:off x="6032500" y="1512570"/>
            <a:ext cx="2475230" cy="1278255"/>
            <a:chOff x="11894" y="1534"/>
            <a:chExt cx="3898" cy="2013"/>
          </a:xfrm>
          <a:solidFill>
            <a:srgbClr val="FF4910"/>
          </a:solidFill>
        </p:grpSpPr>
        <p:sp>
          <p:nvSpPr>
            <p:cNvPr id="32" name="圆角矩形 31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1921" y="1741"/>
              <a:ext cx="3871" cy="1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28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shàng qu</a:t>
              </a:r>
              <a:endParaRPr 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上去</a:t>
              </a:r>
              <a:endParaRPr kumimoji="0" 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781810" y="473075"/>
            <a:ext cx="9017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b="1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   </a:t>
            </a:r>
            <a:endParaRPr lang="zh-CN" altLang="en-US" sz="2800" b="1">
              <a:solidFill>
                <a:srgbClr val="FF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voltag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grea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54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90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" fill="hold">
                      <p:stCondLst>
                        <p:cond delay="0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9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99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0" fill="hold">
                      <p:stCondLst>
                        <p:cond delay="0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0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9" fill="hold">
                      <p:stCondLst>
                        <p:cond delay="0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15760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warm-up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2" name="中国" descr="C:\Users\黄静\Desktop\上去(1).png上去(1)"/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630000" y="50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国人" descr="C:\Users\黄静\Desktop\下去(1).png下去(1)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40000" y="50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美国" descr="C:\Users\黄静\Desktop\起来.jpg起来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240000" y="14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美人" descr="C:\Users\黄静\Desktop\进去.jpg进去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240000" y="32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4" descr="C:\Users\黄静\Desktop\出来.jpg出来"/>
          <p:cNvPicPr>
            <a:picLocks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30000" y="32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3" name="zhong"/>
          <p:cNvGrpSpPr/>
          <p:nvPr/>
        </p:nvGrpSpPr>
        <p:grpSpPr>
          <a:xfrm>
            <a:off x="6032500" y="5245205"/>
            <a:ext cx="2475230" cy="1278255"/>
            <a:chOff x="11894" y="1534"/>
            <a:chExt cx="3898" cy="2013"/>
          </a:xfrm>
        </p:grpSpPr>
        <p:sp>
          <p:nvSpPr>
            <p:cNvPr id="2" name="圆角矩形 1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文本框 7"/>
            <p:cNvSpPr txBox="1"/>
            <p:nvPr/>
          </p:nvSpPr>
          <p:spPr>
            <a:xfrm>
              <a:off x="11921" y="1741"/>
              <a:ext cx="387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qǐ lai</a:t>
              </a:r>
              <a:endParaRPr lang="en-US" altLang="zh-CN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起来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grpSp>
        <p:nvGrpSpPr>
          <p:cNvPr id="6" name="mei"/>
          <p:cNvGrpSpPr/>
          <p:nvPr/>
        </p:nvGrpSpPr>
        <p:grpSpPr>
          <a:xfrm>
            <a:off x="6032500" y="1511935"/>
            <a:ext cx="2475230" cy="1278255"/>
            <a:chOff x="11894" y="1534"/>
            <a:chExt cx="3898" cy="2013"/>
          </a:xfrm>
        </p:grpSpPr>
        <p:sp>
          <p:nvSpPr>
            <p:cNvPr id="7" name="圆角矩形 6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921" y="1759"/>
              <a:ext cx="3871" cy="15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28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shàng qu</a:t>
              </a:r>
              <a:endParaRPr 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上去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grpSp>
        <p:nvGrpSpPr>
          <p:cNvPr id="10" name="ren"/>
          <p:cNvGrpSpPr/>
          <p:nvPr/>
        </p:nvGrpSpPr>
        <p:grpSpPr>
          <a:xfrm>
            <a:off x="6032500" y="3383915"/>
            <a:ext cx="2475230" cy="1278255"/>
            <a:chOff x="11894" y="1534"/>
            <a:chExt cx="3898" cy="2013"/>
          </a:xfrm>
        </p:grpSpPr>
        <p:sp>
          <p:nvSpPr>
            <p:cNvPr id="17" name="圆角矩形 16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11921" y="1760"/>
              <a:ext cx="3871" cy="15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28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jìn qu</a:t>
              </a:r>
              <a:endPara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lang="zh-CN" alt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进去</a:t>
              </a:r>
              <a:endPara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9" name="meiren"/>
          <p:cNvGrpSpPr/>
          <p:nvPr/>
        </p:nvGrpSpPr>
        <p:grpSpPr>
          <a:xfrm>
            <a:off x="9086400" y="1511935"/>
            <a:ext cx="2475230" cy="1278255"/>
            <a:chOff x="11894" y="1534"/>
            <a:chExt cx="3898" cy="2013"/>
          </a:xfrm>
        </p:grpSpPr>
        <p:sp>
          <p:nvSpPr>
            <p:cNvPr id="20" name="圆角矩形 19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7"/>
            <p:cNvSpPr txBox="1"/>
            <p:nvPr/>
          </p:nvSpPr>
          <p:spPr>
            <a:xfrm>
              <a:off x="11921" y="1741"/>
              <a:ext cx="387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xià lai</a:t>
              </a:r>
              <a:endParaRPr lang="en-US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下来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grpSp>
        <p:nvGrpSpPr>
          <p:cNvPr id="22" name="laoshi"/>
          <p:cNvGrpSpPr/>
          <p:nvPr/>
        </p:nvGrpSpPr>
        <p:grpSpPr>
          <a:xfrm>
            <a:off x="9086400" y="3383915"/>
            <a:ext cx="2718435" cy="1278255"/>
            <a:chOff x="11703" y="1534"/>
            <a:chExt cx="4281" cy="2013"/>
          </a:xfrm>
        </p:grpSpPr>
        <p:sp>
          <p:nvSpPr>
            <p:cNvPr id="23" name="圆角矩形 22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7"/>
            <p:cNvSpPr txBox="1"/>
            <p:nvPr/>
          </p:nvSpPr>
          <p:spPr>
            <a:xfrm>
              <a:off x="11703" y="1750"/>
              <a:ext cx="428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chū lai</a:t>
              </a:r>
              <a:endParaRPr lang="en-US" altLang="zh-CN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出来</a:t>
              </a:r>
              <a:endParaRPr kumimoji="0" 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cxnSp>
        <p:nvCxnSpPr>
          <p:cNvPr id="40" name="肘形连接符 39"/>
          <p:cNvCxnSpPr>
            <a:stCxn id="9" idx="0"/>
            <a:endCxn id="23" idx="0"/>
          </p:cNvCxnSpPr>
          <p:nvPr/>
        </p:nvCxnSpPr>
        <p:spPr>
          <a:xfrm rot="16200000" flipH="1">
            <a:off x="5960745" y="-1097280"/>
            <a:ext cx="144145" cy="8818245"/>
          </a:xfrm>
          <a:prstGeom prst="bentConnector3">
            <a:avLst>
              <a:gd name="adj1" fmla="val -165198"/>
            </a:avLst>
          </a:prstGeom>
          <a:ln w="38100">
            <a:solidFill>
              <a:srgbClr val="FF49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8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voltag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grea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54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90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" fill="hold">
                      <p:stCondLst>
                        <p:cond delay="0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9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15760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warm-up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3" name="国人" descr="C:\Users\黄静\Desktop\下去(1).png下去(1)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40000" y="50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美国" descr="C:\Users\黄静\Desktop\起来.jpg起来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40000" y="14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美人" descr="C:\Users\黄静\Desktop\进去.jpg进去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40000" y="32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4" descr="C:\Users\黄静\Desktop\上去(1).png上去(1)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30000" y="50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6" name="mei"/>
          <p:cNvGrpSpPr/>
          <p:nvPr/>
        </p:nvGrpSpPr>
        <p:grpSpPr>
          <a:xfrm>
            <a:off x="6032500" y="5255260"/>
            <a:ext cx="2475230" cy="1278255"/>
            <a:chOff x="11894" y="1534"/>
            <a:chExt cx="3898" cy="2013"/>
          </a:xfrm>
        </p:grpSpPr>
        <p:sp>
          <p:nvSpPr>
            <p:cNvPr id="7" name="圆角矩形 6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921" y="1741"/>
              <a:ext cx="387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qǐ lai</a:t>
              </a:r>
              <a:endParaRPr lang="en-US" altLang="zh-CN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起来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grpSp>
        <p:nvGrpSpPr>
          <p:cNvPr id="10" name="ren"/>
          <p:cNvGrpSpPr/>
          <p:nvPr/>
        </p:nvGrpSpPr>
        <p:grpSpPr>
          <a:xfrm>
            <a:off x="6032500" y="3383915"/>
            <a:ext cx="2475230" cy="1278255"/>
            <a:chOff x="11894" y="1534"/>
            <a:chExt cx="3898" cy="2013"/>
          </a:xfrm>
        </p:grpSpPr>
        <p:sp>
          <p:nvSpPr>
            <p:cNvPr id="17" name="圆角矩形 16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11921" y="1741"/>
              <a:ext cx="3871" cy="15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28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jìn qu</a:t>
              </a:r>
              <a:endPara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lang="zh-CN" alt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进去</a:t>
              </a:r>
              <a:endPara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9" name="meiren"/>
          <p:cNvGrpSpPr/>
          <p:nvPr/>
        </p:nvGrpSpPr>
        <p:grpSpPr>
          <a:xfrm>
            <a:off x="9088120" y="1512000"/>
            <a:ext cx="2468880" cy="1278255"/>
            <a:chOff x="11894" y="1534"/>
            <a:chExt cx="3888" cy="2013"/>
          </a:xfrm>
        </p:grpSpPr>
        <p:sp>
          <p:nvSpPr>
            <p:cNvPr id="20" name="圆角矩形 19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7"/>
            <p:cNvSpPr txBox="1"/>
            <p:nvPr/>
          </p:nvSpPr>
          <p:spPr>
            <a:xfrm>
              <a:off x="11911" y="1693"/>
              <a:ext cx="387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xià lai</a:t>
              </a:r>
              <a:endParaRPr lang="en-US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下来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grpSp>
        <p:nvGrpSpPr>
          <p:cNvPr id="22" name="laoshi"/>
          <p:cNvGrpSpPr/>
          <p:nvPr/>
        </p:nvGrpSpPr>
        <p:grpSpPr>
          <a:xfrm>
            <a:off x="6032500" y="1512000"/>
            <a:ext cx="2475230" cy="1278255"/>
            <a:chOff x="11894" y="1534"/>
            <a:chExt cx="3898" cy="2013"/>
          </a:xfrm>
        </p:grpSpPr>
        <p:sp>
          <p:nvSpPr>
            <p:cNvPr id="23" name="圆角矩形 22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7"/>
            <p:cNvSpPr txBox="1"/>
            <p:nvPr/>
          </p:nvSpPr>
          <p:spPr>
            <a:xfrm>
              <a:off x="11921" y="1768"/>
              <a:ext cx="3871" cy="15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28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shàng qu</a:t>
              </a:r>
              <a:endParaRPr 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上去</a:t>
              </a:r>
              <a:endParaRPr kumimoji="0" 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cxnSp>
        <p:nvCxnSpPr>
          <p:cNvPr id="40" name="肘形连接符 39"/>
          <p:cNvCxnSpPr>
            <a:stCxn id="9" idx="0"/>
            <a:endCxn id="23" idx="0"/>
          </p:cNvCxnSpPr>
          <p:nvPr/>
        </p:nvCxnSpPr>
        <p:spPr>
          <a:xfrm rot="16200000">
            <a:off x="2681288" y="454343"/>
            <a:ext cx="3528060" cy="5643245"/>
          </a:xfrm>
          <a:prstGeom prst="bentConnector3">
            <a:avLst>
              <a:gd name="adj1" fmla="val 106758"/>
            </a:avLst>
          </a:prstGeom>
          <a:ln w="38100">
            <a:solidFill>
              <a:srgbClr val="FF49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6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voltag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grea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5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15760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warm-up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3" name="国人" descr="C:\Users\黄静\Desktop\下去(1).png下去(1)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40000" y="50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美人" descr="C:\Users\黄静\Desktop\进去.jpg进去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40000" y="32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4" descr="C:\Users\黄静\Desktop\起来.jpg起来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40000" y="14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10" name="ren"/>
          <p:cNvGrpSpPr/>
          <p:nvPr/>
        </p:nvGrpSpPr>
        <p:grpSpPr>
          <a:xfrm>
            <a:off x="6032500" y="3383915"/>
            <a:ext cx="2475230" cy="1278255"/>
            <a:chOff x="11894" y="1534"/>
            <a:chExt cx="3898" cy="2013"/>
          </a:xfrm>
        </p:grpSpPr>
        <p:sp>
          <p:nvSpPr>
            <p:cNvPr id="17" name="圆角矩形 16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11921" y="1732"/>
              <a:ext cx="3871" cy="15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28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jìn qu</a:t>
              </a:r>
              <a:endPara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lang="zh-CN" alt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进去</a:t>
              </a:r>
              <a:endPara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9" name="meiren"/>
          <p:cNvGrpSpPr/>
          <p:nvPr/>
        </p:nvGrpSpPr>
        <p:grpSpPr>
          <a:xfrm>
            <a:off x="9088120" y="1511935"/>
            <a:ext cx="2475230" cy="1278255"/>
            <a:chOff x="11894" y="1534"/>
            <a:chExt cx="3898" cy="2013"/>
          </a:xfrm>
        </p:grpSpPr>
        <p:sp>
          <p:nvSpPr>
            <p:cNvPr id="20" name="圆角矩形 19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7"/>
            <p:cNvSpPr txBox="1"/>
            <p:nvPr/>
          </p:nvSpPr>
          <p:spPr>
            <a:xfrm>
              <a:off x="11921" y="1741"/>
              <a:ext cx="387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xià lai</a:t>
              </a:r>
              <a:endParaRPr lang="en-US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下来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grpSp>
        <p:nvGrpSpPr>
          <p:cNvPr id="22" name="laoshi"/>
          <p:cNvGrpSpPr/>
          <p:nvPr/>
        </p:nvGrpSpPr>
        <p:grpSpPr>
          <a:xfrm>
            <a:off x="6033600" y="5255260"/>
            <a:ext cx="2475230" cy="1278255"/>
            <a:chOff x="11894" y="1534"/>
            <a:chExt cx="3898" cy="2013"/>
          </a:xfrm>
        </p:grpSpPr>
        <p:sp>
          <p:nvSpPr>
            <p:cNvPr id="23" name="圆角矩形 22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7"/>
            <p:cNvSpPr txBox="1"/>
            <p:nvPr/>
          </p:nvSpPr>
          <p:spPr>
            <a:xfrm>
              <a:off x="11921" y="1768"/>
              <a:ext cx="387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qǐ lai</a:t>
              </a:r>
              <a:endParaRPr lang="en-US" altLang="zh-CN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起来</a:t>
              </a:r>
              <a:endParaRPr kumimoji="0" 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cxnSp>
        <p:nvCxnSpPr>
          <p:cNvPr id="40" name="肘形连接符 39"/>
          <p:cNvCxnSpPr>
            <a:stCxn id="9" idx="0"/>
            <a:endCxn id="24" idx="1"/>
          </p:cNvCxnSpPr>
          <p:nvPr/>
        </p:nvCxnSpPr>
        <p:spPr>
          <a:xfrm rot="16200000" flipH="1">
            <a:off x="2891155" y="2782570"/>
            <a:ext cx="4502150" cy="1817370"/>
          </a:xfrm>
          <a:prstGeom prst="bentConnector4">
            <a:avLst>
              <a:gd name="adj1" fmla="val -5289"/>
              <a:gd name="adj2" fmla="val 77324"/>
            </a:avLst>
          </a:prstGeom>
          <a:ln w="38100">
            <a:solidFill>
              <a:srgbClr val="FF49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voltag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grea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54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15760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warm-up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3" name="国人" descr="C:\Users\黄静\Desktop\下去(1).png下去(1)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40000" y="50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4" descr="C:\Users\黄静\Desktop\进去.jpg进去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40000" y="32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10" name="ren"/>
          <p:cNvGrpSpPr/>
          <p:nvPr/>
        </p:nvGrpSpPr>
        <p:grpSpPr>
          <a:xfrm>
            <a:off x="6032500" y="3383915"/>
            <a:ext cx="2475230" cy="1278255"/>
            <a:chOff x="11894" y="1534"/>
            <a:chExt cx="3898" cy="2013"/>
          </a:xfrm>
        </p:grpSpPr>
        <p:sp>
          <p:nvSpPr>
            <p:cNvPr id="17" name="圆角矩形 16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11921" y="1723"/>
              <a:ext cx="3871" cy="15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CN" sz="28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jìn qu</a:t>
              </a:r>
              <a:endPara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lang="zh-CN" alt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进去</a:t>
              </a:r>
              <a:endPara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cxnSp>
        <p:nvCxnSpPr>
          <p:cNvPr id="40" name="肘形连接符 39"/>
          <p:cNvCxnSpPr>
            <a:stCxn id="9" idx="0"/>
            <a:endCxn id="17" idx="0"/>
          </p:cNvCxnSpPr>
          <p:nvPr/>
        </p:nvCxnSpPr>
        <p:spPr>
          <a:xfrm rot="16200000" flipH="1">
            <a:off x="5678170" y="1795145"/>
            <a:ext cx="144145" cy="3033395"/>
          </a:xfrm>
          <a:prstGeom prst="bentConnector3">
            <a:avLst>
              <a:gd name="adj1" fmla="val -165198"/>
            </a:avLst>
          </a:prstGeom>
          <a:ln w="38100">
            <a:solidFill>
              <a:srgbClr val="FF49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meiren"/>
          <p:cNvGrpSpPr/>
          <p:nvPr/>
        </p:nvGrpSpPr>
        <p:grpSpPr>
          <a:xfrm>
            <a:off x="9086400" y="1512000"/>
            <a:ext cx="2475230" cy="1278255"/>
            <a:chOff x="11894" y="1534"/>
            <a:chExt cx="3898" cy="2013"/>
          </a:xfrm>
        </p:grpSpPr>
        <p:sp>
          <p:nvSpPr>
            <p:cNvPr id="20" name="圆角矩形 19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7"/>
            <p:cNvSpPr txBox="1"/>
            <p:nvPr/>
          </p:nvSpPr>
          <p:spPr>
            <a:xfrm>
              <a:off x="11921" y="1741"/>
              <a:ext cx="387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xià lai</a:t>
              </a:r>
              <a:endParaRPr lang="en-US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下来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哦n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voltag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grea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15760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warm-up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Picture 4" descr="C:\Users\黄静\Desktop\下去(1).png下去(1)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40000" y="5040000"/>
            <a:ext cx="1987200" cy="1375200"/>
          </a:xfrm>
          <a:prstGeom prst="rect">
            <a:avLst/>
          </a:prstGeom>
          <a:ln w="12700" cap="sq">
            <a:solidFill>
              <a:srgbClr val="CEB371"/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22" name="laoshi"/>
          <p:cNvGrpSpPr/>
          <p:nvPr/>
        </p:nvGrpSpPr>
        <p:grpSpPr>
          <a:xfrm>
            <a:off x="9086400" y="1512000"/>
            <a:ext cx="2475230" cy="1278255"/>
            <a:chOff x="11894" y="1534"/>
            <a:chExt cx="3898" cy="2013"/>
          </a:xfrm>
        </p:grpSpPr>
        <p:sp>
          <p:nvSpPr>
            <p:cNvPr id="23" name="圆角矩形 22"/>
            <p:cNvSpPr/>
            <p:nvPr/>
          </p:nvSpPr>
          <p:spPr>
            <a:xfrm>
              <a:off x="11894" y="1534"/>
              <a:ext cx="3888" cy="2013"/>
            </a:xfrm>
            <a:prstGeom prst="roundRect">
              <a:avLst/>
            </a:prstGeom>
            <a:solidFill>
              <a:srgbClr val="FF49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7"/>
            <p:cNvSpPr txBox="1"/>
            <p:nvPr/>
          </p:nvSpPr>
          <p:spPr>
            <a:xfrm>
              <a:off x="11921" y="1741"/>
              <a:ext cx="3871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32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xià lai</a:t>
              </a:r>
              <a:endParaRPr lang="en-US" sz="3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lvl="0" algn="ctr">
                <a:defRPr/>
              </a:pPr>
              <a:r>
                <a:rPr kumimoji="0" 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下来</a:t>
              </a:r>
              <a:endParaRPr kumimoji="0" 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  <p:cxnSp>
        <p:nvCxnSpPr>
          <p:cNvPr id="40" name="肘形连接符 39"/>
          <p:cNvCxnSpPr>
            <a:stCxn id="9" idx="0"/>
            <a:endCxn id="24" idx="1"/>
          </p:cNvCxnSpPr>
          <p:nvPr/>
        </p:nvCxnSpPr>
        <p:spPr>
          <a:xfrm rot="16200000">
            <a:off x="5239385" y="1176020"/>
            <a:ext cx="2858135" cy="4869815"/>
          </a:xfrm>
          <a:prstGeom prst="bentConnector2">
            <a:avLst/>
          </a:prstGeom>
          <a:ln w="38100">
            <a:solidFill>
              <a:srgbClr val="FF49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voltag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grea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9" name="Picture 4" descr="C:\Users\黄静\Desktop\最后.webp最后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5" descr="C:\Users\黄静\Desktop\经常.jpg经常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6" descr="C:\Users\黄静\Desktop\爷爷.jpeg爷爷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71170" y="2337435"/>
            <a:ext cx="478472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zhōng yú</a:t>
            </a:r>
            <a:endParaRPr lang="en-US" altLang="zh-CN" sz="6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终于</a:t>
            </a:r>
            <a:endParaRPr lang="zh-CN" altLang="en-US"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lvl="0" algn="ctr">
              <a:defRPr sz="1800"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adv. finally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6" name="Picture 8" descr="C:\Users\黄静\Desktop\奶奶.webp奶奶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/>
    </mc:Choice>
    <mc:Fallback>
      <p:transition spd="med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爷爷.jpeg爷爷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69380" y="2168255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奶奶.webp奶奶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最后.webp最后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208530"/>
            <a:ext cx="4999990" cy="29845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yé ye</a:t>
            </a:r>
            <a:r>
              <a:rPr sz="80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爷爷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n. grandfather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经常.jpg经常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礼物.webp礼物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799466" y="5804535"/>
            <a:ext cx="10593705" cy="702310"/>
            <a:chOff x="1881" y="8688"/>
            <a:chExt cx="16683" cy="1106"/>
          </a:xfrm>
        </p:grpSpPr>
        <p:sp>
          <p:nvSpPr>
            <p:cNvPr id="16" name="圆角矩形 15"/>
            <p:cNvSpPr/>
            <p:nvPr/>
          </p:nvSpPr>
          <p:spPr>
            <a:xfrm>
              <a:off x="1881" y="8688"/>
              <a:ext cx="16683" cy="1106"/>
            </a:xfrm>
            <a:prstGeom prst="roundRect">
              <a:avLst/>
            </a:prstGeom>
            <a:noFill/>
            <a:ln>
              <a:solidFill>
                <a:srgbClr val="FF49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TextBox 10"/>
            <p:cNvSpPr txBox="1"/>
            <p:nvPr/>
          </p:nvSpPr>
          <p:spPr>
            <a:xfrm>
              <a:off x="1881" y="8966"/>
              <a:ext cx="1668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b="1" dirty="0" smtClean="0">
                  <a:solidFill>
                    <a:schemeClr val="tx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本课件和教学视频版权归大敏姐姐所有，未经授权进行搬运、洗稿、二次销售，都属于</a:t>
              </a:r>
              <a:r>
                <a:rPr lang="zh-CN" altLang="en-US" b="1" dirty="0" smtClean="0">
                  <a:solidFill>
                    <a:srgbClr val="FF2742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侵权</a:t>
              </a:r>
              <a:r>
                <a:rPr lang="zh-CN" altLang="en-US" b="1" dirty="0" smtClean="0">
                  <a:solidFill>
                    <a:schemeClr val="tx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。</a:t>
              </a:r>
              <a:r>
                <a:rPr lang="zh-CN" altLang="en-US" b="1" dirty="0" smtClean="0">
                  <a:solidFill>
                    <a:srgbClr val="FF2742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违者必究！</a:t>
              </a:r>
              <a:endParaRPr lang="zh-CN" altLang="en-US" b="1" dirty="0" smtClean="0">
                <a:solidFill>
                  <a:srgbClr val="FF2742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870393" y="403860"/>
            <a:ext cx="845121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2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使用须知</a:t>
            </a:r>
            <a:r>
              <a:rPr lang="zh-CN" altLang="en-US" sz="3200" b="1" dirty="0" smtClean="0">
                <a:solidFill>
                  <a:srgbClr val="FF0000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👇</a:t>
            </a:r>
            <a:endParaRPr lang="zh-CN" altLang="en-US" sz="3200" b="1" dirty="0" smtClean="0">
              <a:solidFill>
                <a:srgbClr val="FF0000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23" name="矩形: 圆角 22"/>
          <p:cNvSpPr/>
          <p:nvPr/>
        </p:nvSpPr>
        <p:spPr bwMode="auto">
          <a:xfrm>
            <a:off x="2287588" y="247523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4" name="矩形: 圆角 23"/>
          <p:cNvSpPr/>
          <p:nvPr/>
        </p:nvSpPr>
        <p:spPr bwMode="auto">
          <a:xfrm>
            <a:off x="2287588" y="308864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" name="矩形: 圆角 19"/>
          <p:cNvSpPr/>
          <p:nvPr/>
        </p:nvSpPr>
        <p:spPr bwMode="auto">
          <a:xfrm>
            <a:off x="2287588" y="1861185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60333" y="1889760"/>
            <a:ext cx="6908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必须全屏播放才有动画和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音效，手机打开和非全屏播放无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效果。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60333" y="2503805"/>
            <a:ext cx="69627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包含：教学内容和目标、课堂中老师涉及的英语句子、学生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教学内容。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60333" y="3117850"/>
            <a:ext cx="74110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动画修改方式：当前内容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上，鼠标右键进行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素材替换。请勿删除！否则无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动效！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34" name="组合 33"/>
          <p:cNvGrpSpPr/>
          <p:nvPr/>
        </p:nvGrpSpPr>
        <p:grpSpPr>
          <a:xfrm rot="0">
            <a:off x="2245043" y="1755140"/>
            <a:ext cx="248920" cy="248920"/>
            <a:chOff x="4536440" y="-1071880"/>
            <a:chExt cx="416560" cy="416560"/>
          </a:xfrm>
        </p:grpSpPr>
        <p:sp>
          <p:nvSpPr>
            <p:cNvPr id="33" name="椭圆 32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32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0">
            <a:off x="2245043" y="2433955"/>
            <a:ext cx="248920" cy="248920"/>
            <a:chOff x="4536440" y="-1071880"/>
            <a:chExt cx="416560" cy="416560"/>
          </a:xfrm>
        </p:grpSpPr>
        <p:sp>
          <p:nvSpPr>
            <p:cNvPr id="36" name="椭圆 35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 rot="0">
            <a:off x="2245043" y="3003550"/>
            <a:ext cx="248920" cy="248920"/>
            <a:chOff x="4536440" y="-1071880"/>
            <a:chExt cx="416560" cy="416560"/>
          </a:xfrm>
        </p:grpSpPr>
        <p:sp>
          <p:nvSpPr>
            <p:cNvPr id="39" name="椭圆 38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sp>
        <p:nvSpPr>
          <p:cNvPr id="4" name="矩形: 圆角 23"/>
          <p:cNvSpPr/>
          <p:nvPr/>
        </p:nvSpPr>
        <p:spPr bwMode="auto">
          <a:xfrm>
            <a:off x="2287588" y="3729355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3D3D3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660333" y="3758565"/>
            <a:ext cx="7167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sym typeface="+mn-ea"/>
              </a:rPr>
              <a:t>如有问题欢迎来大敏姐姐直播间连麦咨询，直播时间会提前在朋友圈发布：</a:t>
            </a: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 rot="0">
            <a:off x="2245043" y="3644265"/>
            <a:ext cx="248920" cy="248920"/>
            <a:chOff x="4536440" y="-1071880"/>
            <a:chExt cx="416560" cy="416560"/>
          </a:xfrm>
        </p:grpSpPr>
        <p:sp>
          <p:nvSpPr>
            <p:cNvPr id="10" name="椭圆 9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pic>
        <p:nvPicPr>
          <p:cNvPr id="1027" name="Picture 3" descr="C:\Users\Administrator\Desktop\微信_副本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7911783" y="4629150"/>
            <a:ext cx="632460" cy="635635"/>
          </a:xfrm>
          <a:prstGeom prst="rect">
            <a:avLst/>
          </a:prstGeom>
          <a:noFill/>
        </p:spPr>
      </p:pic>
      <p:sp>
        <p:nvSpPr>
          <p:cNvPr id="18" name="TextBox 10"/>
          <p:cNvSpPr txBox="1"/>
          <p:nvPr/>
        </p:nvSpPr>
        <p:spPr>
          <a:xfrm>
            <a:off x="8744903" y="4723765"/>
            <a:ext cx="1327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 smtClean="0">
                <a:solidFill>
                  <a:srgbClr val="3CB035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dmgqs01</a:t>
            </a:r>
            <a:endParaRPr lang="en-US" altLang="zh-CN" b="1" dirty="0" smtClean="0">
              <a:solidFill>
                <a:srgbClr val="3CB035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313" y="4323715"/>
            <a:ext cx="1350645" cy="1355090"/>
          </a:xfrm>
          <a:prstGeom prst="rect">
            <a:avLst/>
          </a:prstGeom>
        </p:spPr>
      </p:pic>
      <p:sp>
        <p:nvSpPr>
          <p:cNvPr id="21" name="矩形: 圆角 19"/>
          <p:cNvSpPr/>
          <p:nvPr/>
        </p:nvSpPr>
        <p:spPr bwMode="auto">
          <a:xfrm>
            <a:off x="2314258" y="122047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687003" y="1249045"/>
            <a:ext cx="6908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需使用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WPS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软件，支持内容（图文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/GIF/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音频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动画）的编辑、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修改。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25" name="组合 24"/>
          <p:cNvGrpSpPr/>
          <p:nvPr/>
        </p:nvGrpSpPr>
        <p:grpSpPr>
          <a:xfrm rot="0">
            <a:off x="2271713" y="1114425"/>
            <a:ext cx="248920" cy="248920"/>
            <a:chOff x="4536440" y="-1071880"/>
            <a:chExt cx="416560" cy="416560"/>
          </a:xfrm>
        </p:grpSpPr>
        <p:sp>
          <p:nvSpPr>
            <p:cNvPr id="26" name="椭圆 25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pic>
        <p:nvPicPr>
          <p:cNvPr id="12" name="图片 1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奶奶.webp奶奶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礼物.webp礼物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爷爷.jpeg爷爷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362200"/>
            <a:ext cx="49999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nǎi nai 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奶奶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n</a:t>
            </a: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. grandmather</a:t>
            </a:r>
            <a:endParaRPr lang="en-US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最后.webp最后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偶然.jpg偶然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礼物.webp礼物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偶然.jpg偶然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奶奶.webp奶奶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362200"/>
            <a:ext cx="49999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lǐ wù 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礼物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n. </a:t>
            </a: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gift, presen</a:t>
            </a: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t</a:t>
            </a:r>
            <a:endParaRPr lang="en-US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爷爷.jpeg爷爷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一边.webp一边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偶然.jpg偶然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一边.webp一边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礼物.webp礼物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146300"/>
            <a:ext cx="4999990" cy="31076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yù dào 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遇到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v. to come across, to run into</a:t>
            </a:r>
            <a:r>
              <a:rPr sz="280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</a:t>
            </a:r>
            <a:endParaRPr sz="280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奶奶.webp奶奶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497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过去.webp过去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一边.webp一边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过去.webp过去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偶然.jpg偶然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146300"/>
            <a:ext cx="4999990" cy="31076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yì biān </a:t>
            </a:r>
            <a:endParaRPr lang="en-US" altLang="zh-CN" sz="6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一边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ad</a:t>
            </a: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v. indicating two actionns 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taking place at the sa</a:t>
            </a: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me time</a:t>
            </a:r>
            <a:endParaRPr lang="en-US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礼物.webp礼物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一般.jpg一般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过去.webp过去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635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一般.jpg一般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一边.webp一边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362200"/>
            <a:ext cx="49999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guò qù 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过去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n. past</a:t>
            </a:r>
            <a:endParaRPr lang="en-US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偶然.jpg偶然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愿意.jpg愿意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29365" y="7200198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一般.jpg一般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000250"/>
            <a:ext cx="4999990" cy="29845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yì bān</a:t>
            </a:r>
            <a:r>
              <a:rPr sz="80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一般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adj. general, usual</a:t>
            </a:r>
            <a:endParaRPr lang="en-US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一边.webp一边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8" descr="C:\Users\黄静\Desktop\愿意.jpg愿意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4" descr="C:\Users\黄静\Desktop\过去.webp过去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10" descr="C:\Users\黄静\Desktop\起来.jpg起来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愿意.jpg愿意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一般.jpg一般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177415"/>
            <a:ext cx="4999990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yuàn yì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愿意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v. would like to </a:t>
            </a:r>
            <a:endParaRPr sz="240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endParaRPr lang="en-US" altLang="zh-CN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过去.webp过去"/>
          <p:cNvPicPr preferRelativeResize="0"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应该.jpg应该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8" descr="C:\Users\黄静\Desktop\起来.jpg起来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起来.jpg起来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应该.jpg应该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愿意.jpg愿意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037715"/>
            <a:ext cx="4999990" cy="31076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qǐ lai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起来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v. (indicating an upward movement) to rise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一般.jpg一般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生活.jpg生活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应该.jpg应该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生活.jpg生活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起来.jpg起来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362200"/>
            <a:ext cx="49999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yīng gāi 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应该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v.should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愿意.jpg愿意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校长.jpg校长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生活.jpg生活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校长.jpg校长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应该.jpg应该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269490"/>
            <a:ext cx="499999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shēng huó</a:t>
            </a:r>
            <a:r>
              <a:rPr sz="72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生活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n. life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起来.jpg起来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坏.webp坏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矩形 74"/>
          <p:cNvSpPr/>
          <p:nvPr/>
        </p:nvSpPr>
        <p:spPr>
          <a:xfrm>
            <a:off x="7551956" y="0"/>
            <a:ext cx="4647030" cy="6858000"/>
          </a:xfrm>
          <a:prstGeom prst="rect">
            <a:avLst/>
          </a:prstGeom>
          <a:gradFill flip="none" rotWithShape="1">
            <a:gsLst>
              <a:gs pos="0">
                <a:srgbClr val="E3C982"/>
              </a:gs>
              <a:gs pos="42100">
                <a:srgbClr val="B49256"/>
              </a:gs>
              <a:gs pos="100000">
                <a:srgbClr val="B29054"/>
              </a:gs>
            </a:gsLst>
            <a:lin ang="135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方正兰亭黑简体" panose="02000000000000000000" charset="-122"/>
              <a:ea typeface="方正兰亭黑简体" panose="02000000000000000000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905207" y="1"/>
            <a:ext cx="4647030" cy="6858024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421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135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ea typeface="OPPOSans B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8243" y="853532"/>
            <a:ext cx="26765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教学内容和目标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grpSp>
        <p:nvGrpSpPr>
          <p:cNvPr id="2" name="组合 45"/>
          <p:cNvGrpSpPr/>
          <p:nvPr/>
        </p:nvGrpSpPr>
        <p:grpSpPr>
          <a:xfrm>
            <a:off x="870791" y="2688123"/>
            <a:ext cx="6681446" cy="2397056"/>
            <a:chOff x="869951" y="2688123"/>
            <a:chExt cx="10718312" cy="2397056"/>
          </a:xfrm>
        </p:grpSpPr>
        <p:cxnSp>
          <p:nvCxnSpPr>
            <p:cNvPr id="104" name="直接连接符 103"/>
            <p:cNvCxnSpPr/>
            <p:nvPr/>
          </p:nvCxnSpPr>
          <p:spPr>
            <a:xfrm>
              <a:off x="869951" y="2688123"/>
              <a:ext cx="1071831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>
              <a:off x="869951" y="3886651"/>
              <a:ext cx="1071831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>
              <a:off x="869951" y="5085179"/>
              <a:ext cx="1071831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0" name="直接连接符 109"/>
          <p:cNvCxnSpPr/>
          <p:nvPr/>
        </p:nvCxnSpPr>
        <p:spPr>
          <a:xfrm>
            <a:off x="800949" y="6283710"/>
            <a:ext cx="10786758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/>
        </p:nvCxnSpPr>
        <p:spPr>
          <a:xfrm>
            <a:off x="3469391" y="1982644"/>
            <a:ext cx="811831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52"/>
          <p:cNvGrpSpPr/>
          <p:nvPr/>
        </p:nvGrpSpPr>
        <p:grpSpPr>
          <a:xfrm>
            <a:off x="745922" y="2212183"/>
            <a:ext cx="10624185" cy="521970"/>
            <a:chOff x="745067" y="2212182"/>
            <a:chExt cx="10625569" cy="521970"/>
          </a:xfrm>
        </p:grpSpPr>
        <p:sp>
          <p:nvSpPr>
            <p:cNvPr id="18" name="文本框 17"/>
            <p:cNvSpPr txBox="1"/>
            <p:nvPr/>
          </p:nvSpPr>
          <p:spPr>
            <a:xfrm>
              <a:off x="745067" y="2212182"/>
              <a:ext cx="1613110" cy="521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OPPOSans M" panose="00020600040101010101" pitchFamily="18" charset="-122"/>
                </a:rPr>
                <a:t>重点词语</a:t>
              </a:r>
              <a:endPara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3148855" y="2212182"/>
              <a:ext cx="8221781" cy="3683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“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终于、遇到、过去、一般、坏、经常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”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的词义和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用法</a:t>
              </a: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endParaRPr>
            </a:p>
          </p:txBody>
        </p:sp>
      </p:grpSp>
      <p:grpSp>
        <p:nvGrpSpPr>
          <p:cNvPr id="4" name="组合 51"/>
          <p:cNvGrpSpPr/>
          <p:nvPr/>
        </p:nvGrpSpPr>
        <p:grpSpPr>
          <a:xfrm>
            <a:off x="745923" y="2845354"/>
            <a:ext cx="6147457" cy="725272"/>
            <a:chOff x="745067" y="2855231"/>
            <a:chExt cx="6148259" cy="725272"/>
          </a:xfrm>
        </p:grpSpPr>
        <p:sp>
          <p:nvSpPr>
            <p:cNvPr id="19" name="文本框 18"/>
            <p:cNvSpPr txBox="1"/>
            <p:nvPr/>
          </p:nvSpPr>
          <p:spPr>
            <a:xfrm>
              <a:off x="745067" y="3058533"/>
              <a:ext cx="1251748" cy="521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OPPOSans M" panose="00020600040101010101" pitchFamily="18" charset="-122"/>
                </a:rPr>
                <a:t>语言点</a:t>
              </a:r>
              <a:endPara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3166660" y="2855231"/>
              <a:ext cx="3726666" cy="3683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（</a:t>
              </a:r>
              <a:r>
                <a:rPr lang="en-US" altLang="zh-CN" dirty="0" smtClean="0">
                  <a:solidFill>
                    <a:prstClr val="white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1</a:t>
              </a:r>
              <a:r>
                <a:rPr kumimoji="0" lang="zh-CN" alt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）复合趋向补语描述动作的</a:t>
              </a:r>
              <a:r>
                <a:rPr kumimoji="0" lang="zh-CN" alt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方向</a:t>
              </a:r>
              <a:endPara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endParaRPr>
            </a:p>
          </p:txBody>
        </p:sp>
      </p:grpSp>
      <p:sp>
        <p:nvSpPr>
          <p:cNvPr id="60" name="文本框 59"/>
          <p:cNvSpPr txBox="1"/>
          <p:nvPr/>
        </p:nvSpPr>
        <p:spPr>
          <a:xfrm>
            <a:off x="3167380" y="3357245"/>
            <a:ext cx="57835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lang="en-US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“</a:t>
            </a:r>
            <a:r>
              <a:rPr lang="zh-CN" altLang="en-US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一边</a:t>
            </a:r>
            <a:r>
              <a:rPr lang="en-US" altLang="zh-CN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......</a:t>
            </a:r>
            <a:r>
              <a:rPr lang="zh-CN" altLang="en-US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一边</a:t>
            </a:r>
            <a:r>
              <a:rPr lang="en-US" altLang="zh-CN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......”</a:t>
            </a:r>
            <a:r>
              <a:rPr lang="zh-CN" altLang="en-US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表示两个动作同时</a:t>
            </a:r>
            <a:r>
              <a:rPr lang="zh-CN" altLang="en-US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进行</a:t>
            </a:r>
            <a:endParaRPr lang="zh-CN" altLang="en-US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46125" y="433451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汉字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169741" y="4047816"/>
            <a:ext cx="13258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学生能够：</a:t>
            </a:r>
            <a:endParaRPr kumimoji="0" lang="zh-CN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grpSp>
        <p:nvGrpSpPr>
          <p:cNvPr id="10" name="组合 47"/>
          <p:cNvGrpSpPr/>
          <p:nvPr/>
        </p:nvGrpSpPr>
        <p:grpSpPr>
          <a:xfrm>
            <a:off x="745923" y="5204079"/>
            <a:ext cx="8435999" cy="866877"/>
            <a:chOff x="745067" y="5253466"/>
            <a:chExt cx="8437099" cy="866877"/>
          </a:xfrm>
        </p:grpSpPr>
        <p:sp>
          <p:nvSpPr>
            <p:cNvPr id="23" name="文本框 22"/>
            <p:cNvSpPr txBox="1"/>
            <p:nvPr/>
          </p:nvSpPr>
          <p:spPr>
            <a:xfrm>
              <a:off x="745067" y="5598373"/>
              <a:ext cx="895467" cy="521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OPPOSans M" panose="00020600040101010101" pitchFamily="18" charset="-122"/>
                </a:rPr>
                <a:t>功能</a:t>
              </a:r>
              <a:endPara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3169201" y="5253466"/>
              <a:ext cx="3726666" cy="3683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（</a:t>
              </a:r>
              <a:r>
                <a:rPr kumimoji="0" lang="en-US" altLang="zh-CN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1</a:t>
              </a:r>
              <a:r>
                <a:rPr kumimoji="0" lang="zh-CN" alt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）</a:t>
              </a:r>
              <a:r>
                <a:rPr lang="zh-CN" altLang="en-US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复合趋向补语描述动作的方向</a:t>
              </a:r>
              <a:endPara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169202" y="5701141"/>
              <a:ext cx="6012964" cy="3683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（</a:t>
              </a:r>
              <a:r>
                <a:rPr kumimoji="0" lang="en-US" altLang="zh-CN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2</a:t>
              </a:r>
              <a:r>
                <a:rPr kumimoji="0" lang="zh-CN" altLang="en-US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）</a:t>
              </a:r>
              <a:r>
                <a:rPr kumimoji="0" lang="zh-CN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</a:rPr>
                <a:t>用</a:t>
              </a:r>
              <a:r>
                <a:rPr lang="en-US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“</a:t>
              </a:r>
              <a:r>
                <a:rPr lang="zh-CN" altLang="en-US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一边</a:t>
              </a:r>
              <a:r>
                <a:rPr lang="en-US" altLang="zh-CN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......</a:t>
              </a:r>
              <a:r>
                <a:rPr lang="zh-CN" altLang="en-US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一边</a:t>
              </a:r>
              <a:r>
                <a:rPr lang="en-US" altLang="zh-CN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......”</a:t>
              </a:r>
              <a:r>
                <a:rPr lang="zh-CN" altLang="en-US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表示两个动作同时进行</a:t>
              </a:r>
              <a:endPara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endParaRPr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3395611" y="1357298"/>
            <a:ext cx="30276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rPr>
              <a:t>学生能够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rPr>
              <a:t>熟练掌握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+mn-cs"/>
            </a:endParaRPr>
          </a:p>
        </p:txBody>
      </p:sp>
      <p:grpSp>
        <p:nvGrpSpPr>
          <p:cNvPr id="13" name="组合 83"/>
          <p:cNvGrpSpPr/>
          <p:nvPr/>
        </p:nvGrpSpPr>
        <p:grpSpPr>
          <a:xfrm>
            <a:off x="7544336" y="2688123"/>
            <a:ext cx="4043371" cy="2397056"/>
            <a:chOff x="869951" y="2688123"/>
            <a:chExt cx="10718312" cy="2397056"/>
          </a:xfrm>
        </p:grpSpPr>
        <p:cxnSp>
          <p:nvCxnSpPr>
            <p:cNvPr id="85" name="直接连接符 84"/>
            <p:cNvCxnSpPr/>
            <p:nvPr/>
          </p:nvCxnSpPr>
          <p:spPr>
            <a:xfrm>
              <a:off x="869951" y="2688123"/>
              <a:ext cx="10718312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869951" y="3886651"/>
              <a:ext cx="10718312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869951" y="5085179"/>
              <a:ext cx="10718312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图片 11" descr="C:\Users\Administrator\Desktop\我1.png我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169741" y="4419291"/>
            <a:ext cx="7040880" cy="64516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）了解上下结构的形声</a:t>
            </a: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字</a:t>
            </a:r>
            <a:endParaRPr kumimoji="0" lang="zh-CN" altLang="en-US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）根据已学生词猜测出</a:t>
            </a:r>
            <a:r>
              <a:rPr kumimoji="0" lang="en-US" altLang="zh-CN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3</a:t>
            </a: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个旧字新词</a:t>
            </a:r>
            <a:r>
              <a:rPr kumimoji="0" lang="en-US" altLang="zh-CN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红酒、班长、遇见</a:t>
            </a:r>
            <a:r>
              <a:rPr kumimoji="0" lang="en-US" altLang="zh-CN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”</a:t>
            </a: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的</a:t>
            </a:r>
            <a:r>
              <a:rPr kumimoji="0" lang="zh-CN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意思</a:t>
            </a:r>
            <a:endParaRPr kumimoji="0" lang="zh-CN" altLang="en-US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校长.jpg校长"/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3">
            <a:clrChange>
              <a:clrFrom>
                <a:srgbClr val="F3FFFF">
                  <a:alpha val="100000"/>
                </a:srgbClr>
              </a:clrFrom>
              <a:clrTo>
                <a:srgbClr val="F3FFFF">
                  <a:alpha val="100000"/>
                  <a:alpha val="0"/>
                </a:srgbClr>
              </a:clrTo>
            </a:clrChange>
            <a:lum contrast="12000"/>
          </a:blip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坏.webp坏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生活.jpg生活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362200"/>
            <a:ext cx="49999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xiào zhǎng</a:t>
            </a:r>
            <a:endParaRPr lang="en-US" altLang="zh-CN" sz="6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校长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n</a:t>
            </a: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. headmaster</a:t>
            </a:r>
            <a:endParaRPr lang="en-US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应该.jpg应该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经常.jpg经常"/>
          <p:cNvPicPr>
            <a:picLocks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坏.webp坏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经常.jpg经常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校长.jpg校长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090420"/>
            <a:ext cx="49999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huài</a:t>
            </a:r>
            <a:endParaRPr sz="80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坏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a</a:t>
            </a: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dj. broken, ruined</a:t>
            </a:r>
            <a:endParaRPr lang="en-US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生活.jpg生活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最后.webp最后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C:\Users\黄静\Desktop\经常.jpg经常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C:\Users\黄静\Desktop\最后.webp最后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C:\Users\黄静\Desktop\坏.webp坏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238125" y="1459230"/>
            <a:ext cx="5250180" cy="4482465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63220" y="2362200"/>
            <a:ext cx="49999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eaLnBrk="0" hangingPunct="0"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jīng cháng</a:t>
            </a:r>
            <a:endParaRPr lang="en-US" altLang="zh-CN" sz="6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经常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hangingPunct="0">
              <a:buNone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adv. ofte</a:t>
            </a:r>
            <a:r>
              <a:rPr lang="en-US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n</a:t>
            </a:r>
            <a:endParaRPr lang="en-US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C:\Users\黄静\Desktop\校长.jpg校长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C:\Users\黄静\Desktop\爷爷.jpeg爷爷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 rot="0"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终于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297305" y="894715"/>
            <a:ext cx="306133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zhōng yú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979670" y="3632200"/>
            <a:ext cx="2366645" cy="3194050"/>
            <a:chOff x="4630" y="1909"/>
            <a:chExt cx="3727" cy="5030"/>
          </a:xfrm>
        </p:grpSpPr>
        <p:grpSp>
          <p:nvGrpSpPr>
            <p:cNvPr id="48" name="组合 47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49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0" name="图片 49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51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遇到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52" name="文本框 7"/>
          <p:cNvSpPr txBox="1"/>
          <p:nvPr/>
        </p:nvSpPr>
        <p:spPr>
          <a:xfrm>
            <a:off x="4917440" y="4305300"/>
            <a:ext cx="245110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yù dào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281670" y="165100"/>
            <a:ext cx="2372995" cy="3194050"/>
            <a:chOff x="9184" y="2028"/>
            <a:chExt cx="3737" cy="5030"/>
          </a:xfrm>
        </p:grpSpPr>
        <p:grpSp>
          <p:nvGrpSpPr>
            <p:cNvPr id="57" name="组合 56"/>
            <p:cNvGrpSpPr/>
            <p:nvPr/>
          </p:nvGrpSpPr>
          <p:grpSpPr>
            <a:xfrm rot="0"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184" y="4252"/>
              <a:ext cx="373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</a:t>
              </a: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礼物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122920" y="901065"/>
            <a:ext cx="270065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lǐ wù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0275" cy="3194050"/>
            <a:chOff x="9330" y="2028"/>
            <a:chExt cx="3465" cy="5030"/>
          </a:xfrm>
        </p:grpSpPr>
        <p:grpSp>
          <p:nvGrpSpPr>
            <p:cNvPr id="7" name="组合 6"/>
            <p:cNvGrpSpPr/>
            <p:nvPr/>
          </p:nvGrpSpPr>
          <p:grpSpPr>
            <a:xfrm rot="0"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776" y="4252"/>
              <a:ext cx="257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爷爷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5038725" y="863600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yé ye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740535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奶奶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1590675" y="4364355"/>
            <a:ext cx="251206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nǎi nai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8288020" y="3628390"/>
            <a:ext cx="2366645" cy="3194050"/>
            <a:chOff x="4630" y="1909"/>
            <a:chExt cx="3727" cy="5030"/>
          </a:xfrm>
        </p:grpSpPr>
        <p:grpSp>
          <p:nvGrpSpPr>
            <p:cNvPr id="22" name="组合 21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2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0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一边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1" name="文本框 7"/>
          <p:cNvSpPr txBox="1"/>
          <p:nvPr/>
        </p:nvSpPr>
        <p:spPr>
          <a:xfrm>
            <a:off x="8256905" y="4305300"/>
            <a:ext cx="245110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yì biān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165735" y="22606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7490" y="714375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10" grpId="0"/>
      <p:bldP spid="52" grpId="0"/>
      <p:bldP spid="62" grpId="0"/>
      <p:bldP spid="13" grpId="0"/>
      <p:bldP spid="21" grpId="0"/>
      <p:bldP spid="3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 rot="0"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过去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231900" y="874395"/>
            <a:ext cx="306133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guò qù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979670" y="3632200"/>
            <a:ext cx="2366645" cy="3194050"/>
            <a:chOff x="4630" y="1909"/>
            <a:chExt cx="3727" cy="5030"/>
          </a:xfrm>
        </p:grpSpPr>
        <p:grpSp>
          <p:nvGrpSpPr>
            <p:cNvPr id="48" name="组合 47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49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0" name="图片 49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51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应该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52" name="文本框 7"/>
          <p:cNvSpPr txBox="1"/>
          <p:nvPr/>
        </p:nvSpPr>
        <p:spPr>
          <a:xfrm>
            <a:off x="4933315" y="4368165"/>
            <a:ext cx="245110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yīng gāi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281670" y="165100"/>
            <a:ext cx="2372995" cy="3194050"/>
            <a:chOff x="9184" y="2028"/>
            <a:chExt cx="3737" cy="5030"/>
          </a:xfrm>
        </p:grpSpPr>
        <p:grpSp>
          <p:nvGrpSpPr>
            <p:cNvPr id="57" name="组合 56"/>
            <p:cNvGrpSpPr/>
            <p:nvPr/>
          </p:nvGrpSpPr>
          <p:grpSpPr>
            <a:xfrm rot="0"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184" y="4252"/>
              <a:ext cx="373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</a:t>
              </a: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愿意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124190" y="833120"/>
            <a:ext cx="270065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yuàn yì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0275" cy="3194050"/>
            <a:chOff x="9330" y="2028"/>
            <a:chExt cx="3465" cy="5030"/>
          </a:xfrm>
        </p:grpSpPr>
        <p:grpSp>
          <p:nvGrpSpPr>
            <p:cNvPr id="7" name="组合 6"/>
            <p:cNvGrpSpPr/>
            <p:nvPr/>
          </p:nvGrpSpPr>
          <p:grpSpPr>
            <a:xfrm rot="0"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776" y="4252"/>
              <a:ext cx="257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一般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5038725" y="863600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yì bān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740535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起来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1590675" y="4364355"/>
            <a:ext cx="251206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qǐ lai</a:t>
            </a:r>
            <a:endParaRPr lang="en-US" altLang="zh-CN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8288020" y="3628390"/>
            <a:ext cx="2366645" cy="3194050"/>
            <a:chOff x="4630" y="1909"/>
            <a:chExt cx="3727" cy="5030"/>
          </a:xfrm>
        </p:grpSpPr>
        <p:grpSp>
          <p:nvGrpSpPr>
            <p:cNvPr id="22" name="组合 21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2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0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生活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1" name="文本框 7"/>
          <p:cNvSpPr txBox="1"/>
          <p:nvPr/>
        </p:nvSpPr>
        <p:spPr>
          <a:xfrm>
            <a:off x="8190230" y="4319905"/>
            <a:ext cx="2451100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shēng huó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165735" y="22606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7490" y="714375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10" grpId="0"/>
      <p:bldP spid="52" grpId="0"/>
      <p:bldP spid="62" grpId="0"/>
      <p:bldP spid="13" grpId="0"/>
      <p:bldP spid="21" grpId="0"/>
      <p:bldP spid="3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751070" y="159512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 rot="0"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坏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4337685" y="2269490"/>
            <a:ext cx="306133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huài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651115" y="1595755"/>
            <a:ext cx="2200275" cy="3194050"/>
            <a:chOff x="9330" y="2028"/>
            <a:chExt cx="3465" cy="5030"/>
          </a:xfrm>
        </p:grpSpPr>
        <p:grpSp>
          <p:nvGrpSpPr>
            <p:cNvPr id="7" name="组合 6"/>
            <p:cNvGrpSpPr/>
            <p:nvPr/>
          </p:nvGrpSpPr>
          <p:grpSpPr>
            <a:xfrm rot="0"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776" y="4252"/>
              <a:ext cx="257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经常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7679055" y="2331085"/>
            <a:ext cx="219519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28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jīng cháng</a:t>
            </a:r>
            <a:endParaRPr lang="en-US" sz="28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884045" y="159512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校长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1729105" y="2269490"/>
            <a:ext cx="2512060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8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xiào zhǎng</a:t>
            </a:r>
            <a:endParaRPr lang="en-US" altLang="zh-CN" sz="28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6" name="文本框 7"/>
          <p:cNvSpPr txBox="1"/>
          <p:nvPr/>
        </p:nvSpPr>
        <p:spPr>
          <a:xfrm>
            <a:off x="165735" y="22606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7490" y="714375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2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 rot="0">
            <a:off x="4438650" y="1875155"/>
            <a:ext cx="2171700" cy="310769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230" y="2646"/>
              <a:ext cx="3492" cy="15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终于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kern="1200" cap="none" spc="0" normalizeH="0" baseline="0" noProof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37490" y="1892300"/>
            <a:ext cx="3562985" cy="3273425"/>
            <a:chOff x="1840" y="2390"/>
            <a:chExt cx="5611" cy="5155"/>
          </a:xfrm>
        </p:grpSpPr>
        <p:sp>
          <p:nvSpPr>
            <p:cNvPr id="5" name="圆角矩形 4"/>
            <p:cNvSpPr/>
            <p:nvPr/>
          </p:nvSpPr>
          <p:spPr>
            <a:xfrm>
              <a:off x="2040" y="2390"/>
              <a:ext cx="5170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文本框 7"/>
            <p:cNvSpPr txBox="1"/>
            <p:nvPr/>
          </p:nvSpPr>
          <p:spPr>
            <a:xfrm>
              <a:off x="2039" y="3258"/>
              <a:ext cx="5172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终于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回来了</a:t>
              </a:r>
              <a:endParaRPr lang="zh-CN" altLang="en-US" sz="36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4" name="文本框 7"/>
            <p:cNvSpPr txBox="1"/>
            <p:nvPr/>
          </p:nvSpPr>
          <p:spPr>
            <a:xfrm>
              <a:off x="2031" y="2664"/>
              <a:ext cx="5180" cy="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zhōng yú huí l</a:t>
              </a:r>
              <a:r>
                <a:rPr lang="en-US"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a</a:t>
              </a: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i le</a:t>
              </a:r>
              <a:endParaRPr sz="24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2031" y="5485"/>
              <a:ext cx="5170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1840" y="5744"/>
              <a:ext cx="5611" cy="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zhōng yú kǎo wán le</a:t>
              </a:r>
              <a:endParaRPr sz="24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14" name="文本框 7"/>
            <p:cNvSpPr txBox="1"/>
            <p:nvPr/>
          </p:nvSpPr>
          <p:spPr>
            <a:xfrm>
              <a:off x="2021" y="6318"/>
              <a:ext cx="5172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终于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考完了</a:t>
              </a:r>
              <a:endParaRPr lang="zh-CN" altLang="en-US" sz="36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693535" y="3034665"/>
            <a:ext cx="5485130" cy="1308100"/>
            <a:chOff x="934" y="2390"/>
            <a:chExt cx="7853" cy="2060"/>
          </a:xfrm>
        </p:grpSpPr>
        <p:sp>
          <p:nvSpPr>
            <p:cNvPr id="10" name="圆角矩形 9"/>
            <p:cNvSpPr/>
            <p:nvPr/>
          </p:nvSpPr>
          <p:spPr>
            <a:xfrm>
              <a:off x="934" y="2390"/>
              <a:ext cx="7853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1343" y="3279"/>
              <a:ext cx="7339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终于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可以休息一下了。</a:t>
              </a:r>
              <a:endParaRPr lang="zh-CN" altLang="en-US" sz="2800" b="1" dirty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13" name="文本框 7"/>
            <p:cNvSpPr txBox="1"/>
            <p:nvPr/>
          </p:nvSpPr>
          <p:spPr>
            <a:xfrm>
              <a:off x="1032" y="2651"/>
              <a:ext cx="7755" cy="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Z</a:t>
              </a: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hōng yú kě yǐ xiū x</a:t>
              </a:r>
              <a:r>
                <a:rPr lang="en-US"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i</a:t>
              </a: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y</a:t>
              </a: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í</a:t>
              </a: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xià le.</a:t>
              </a:r>
              <a:endParaRPr sz="24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33" name="图片 3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331085" y="-449580"/>
            <a:ext cx="5930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 </a:t>
            </a:r>
            <a:endParaRPr lang="zh-CN" altLang="en-US" sz="3200" b="1">
              <a:solidFill>
                <a:srgbClr val="FF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9380" y="2374900"/>
            <a:ext cx="3531870" cy="1308100"/>
            <a:chOff x="1844" y="2390"/>
            <a:chExt cx="5562" cy="2060"/>
          </a:xfrm>
        </p:grpSpPr>
        <p:sp>
          <p:nvSpPr>
            <p:cNvPr id="5" name="圆角矩形 4"/>
            <p:cNvSpPr/>
            <p:nvPr/>
          </p:nvSpPr>
          <p:spPr>
            <a:xfrm>
              <a:off x="2040" y="2390"/>
              <a:ext cx="5170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文本框 7"/>
            <p:cNvSpPr txBox="1"/>
            <p:nvPr/>
          </p:nvSpPr>
          <p:spPr>
            <a:xfrm>
              <a:off x="2040" y="3268"/>
              <a:ext cx="5123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遇到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朋友</a:t>
              </a:r>
              <a:endParaRPr lang="zh-CN" altLang="en-US" sz="36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4" name="文本框 7"/>
            <p:cNvSpPr txBox="1"/>
            <p:nvPr/>
          </p:nvSpPr>
          <p:spPr>
            <a:xfrm>
              <a:off x="1844" y="2700"/>
              <a:ext cx="5562" cy="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algn="ctr" defTabSz="914400" rtl="0" eaLnBrk="1" fontAlgn="base" latinLnBrk="0" hangingPunct="1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yù dào péng yǒu</a:t>
              </a:r>
              <a:endParaRPr sz="24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638747" y="2908935"/>
            <a:ext cx="5449182" cy="1308100"/>
            <a:chOff x="2064" y="2390"/>
            <a:chExt cx="5319" cy="2060"/>
          </a:xfrm>
        </p:grpSpPr>
        <p:sp>
          <p:nvSpPr>
            <p:cNvPr id="17" name="圆角矩形 16"/>
            <p:cNvSpPr/>
            <p:nvPr/>
          </p:nvSpPr>
          <p:spPr>
            <a:xfrm>
              <a:off x="2548" y="2390"/>
              <a:ext cx="4089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2260" y="3249"/>
              <a:ext cx="5123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在咖啡店</a:t>
              </a: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遇到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他。</a:t>
              </a:r>
              <a:endParaRPr lang="zh-CN" altLang="en-US" sz="2800" dirty="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19" name="文本框 7"/>
            <p:cNvSpPr txBox="1"/>
            <p:nvPr/>
          </p:nvSpPr>
          <p:spPr>
            <a:xfrm>
              <a:off x="2064" y="2621"/>
              <a:ext cx="5123" cy="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Z</a:t>
              </a: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ài kā fēi diàn yù dào tā.</a:t>
              </a:r>
              <a:endParaRPr sz="24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33" name="图片 3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 rot="0">
            <a:off x="4268470" y="1875155"/>
            <a:ext cx="2171700" cy="3107690"/>
            <a:chOff x="3157" y="705"/>
            <a:chExt cx="3638" cy="5203"/>
          </a:xfrm>
        </p:grpSpPr>
        <p:pic>
          <p:nvPicPr>
            <p:cNvPr id="14" name="图片 13" descr="扑克牌外层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0" name="文本框 7"/>
            <p:cNvSpPr txBox="1"/>
            <p:nvPr/>
          </p:nvSpPr>
          <p:spPr>
            <a:xfrm>
              <a:off x="3230" y="2646"/>
              <a:ext cx="3492" cy="15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5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遇到</a:t>
              </a:r>
              <a:endParaRPr kumimoji="0" lang="zh-CN" sz="5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65735" y="3956685"/>
            <a:ext cx="3531870" cy="1308100"/>
            <a:chOff x="1844" y="2390"/>
            <a:chExt cx="5562" cy="2060"/>
          </a:xfrm>
        </p:grpSpPr>
        <p:sp>
          <p:nvSpPr>
            <p:cNvPr id="9" name="圆角矩形 8"/>
            <p:cNvSpPr/>
            <p:nvPr/>
          </p:nvSpPr>
          <p:spPr>
            <a:xfrm>
              <a:off x="2040" y="2390"/>
              <a:ext cx="5170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文本框 7"/>
            <p:cNvSpPr txBox="1"/>
            <p:nvPr/>
          </p:nvSpPr>
          <p:spPr>
            <a:xfrm>
              <a:off x="2040" y="3298"/>
              <a:ext cx="5123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没</a:t>
              </a: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遇到</a:t>
              </a:r>
              <a:endParaRPr lang="zh-CN" altLang="en-US" sz="36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1844" y="2700"/>
              <a:ext cx="5562" cy="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algn="ctr" defTabSz="914400" rtl="0" eaLnBrk="1" fontAlgn="base" latinLnBrk="0" hangingPunct="1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méi yù dào</a:t>
              </a:r>
              <a:r>
                <a:rPr lang="zh-CN" altLang="en-US"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</a:t>
              </a:r>
              <a:endPara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2700655" y="-882015"/>
            <a:ext cx="41338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600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  <a:endParaRPr lang="zh-CN" altLang="en-US" sz="3600" b="1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948690" y="2351405"/>
            <a:ext cx="2618105" cy="1308100"/>
            <a:chOff x="1844" y="2390"/>
            <a:chExt cx="5562" cy="2060"/>
          </a:xfrm>
        </p:grpSpPr>
        <p:sp>
          <p:nvSpPr>
            <p:cNvPr id="5" name="圆角矩形 4"/>
            <p:cNvSpPr/>
            <p:nvPr/>
          </p:nvSpPr>
          <p:spPr>
            <a:xfrm>
              <a:off x="2040" y="2390"/>
              <a:ext cx="5170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文本框 7"/>
            <p:cNvSpPr txBox="1"/>
            <p:nvPr/>
          </p:nvSpPr>
          <p:spPr>
            <a:xfrm>
              <a:off x="2040" y="3268"/>
              <a:ext cx="5123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过去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的事</a:t>
              </a:r>
              <a:endParaRPr lang="zh-CN" altLang="en-US" sz="36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4" name="文本框 7"/>
            <p:cNvSpPr txBox="1"/>
            <p:nvPr/>
          </p:nvSpPr>
          <p:spPr>
            <a:xfrm>
              <a:off x="1844" y="2700"/>
              <a:ext cx="5562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algn="ctr" defTabSz="914400" rtl="0" eaLnBrk="1" fontAlgn="base" latinLnBrk="0" hangingPunct="1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guò qù de shì</a:t>
              </a:r>
              <a:endParaRPr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33" name="图片 3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 rot="0">
            <a:off x="4268470" y="1875155"/>
            <a:ext cx="2171700" cy="3107690"/>
            <a:chOff x="3157" y="705"/>
            <a:chExt cx="3638" cy="5203"/>
          </a:xfrm>
        </p:grpSpPr>
        <p:pic>
          <p:nvPicPr>
            <p:cNvPr id="14" name="图片 13" descr="扑克牌外层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0" name="文本框 7"/>
            <p:cNvSpPr txBox="1"/>
            <p:nvPr/>
          </p:nvSpPr>
          <p:spPr>
            <a:xfrm>
              <a:off x="3230" y="2646"/>
              <a:ext cx="3492" cy="15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5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过去</a:t>
              </a:r>
              <a:endParaRPr kumimoji="0" lang="zh-CN" sz="5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280195" y="3039110"/>
            <a:ext cx="6047359" cy="1403350"/>
            <a:chOff x="1538" y="2390"/>
            <a:chExt cx="6175" cy="2210"/>
          </a:xfrm>
        </p:grpSpPr>
        <p:sp>
          <p:nvSpPr>
            <p:cNvPr id="9" name="圆角矩形 8"/>
            <p:cNvSpPr/>
            <p:nvPr/>
          </p:nvSpPr>
          <p:spPr>
            <a:xfrm>
              <a:off x="1890" y="2390"/>
              <a:ext cx="5516" cy="221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文本框 7"/>
            <p:cNvSpPr txBox="1"/>
            <p:nvPr/>
          </p:nvSpPr>
          <p:spPr>
            <a:xfrm>
              <a:off x="1538" y="3201"/>
              <a:ext cx="6175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altLang="zh-CN" sz="3600" dirty="0">
                  <a:solidFill>
                    <a:schemeClr val="tx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 </a:t>
              </a:r>
              <a:r>
                <a:rPr lang="zh-CN" altLang="en-US" sz="28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过去</a:t>
              </a:r>
              <a:r>
                <a:rPr lang="zh-CN" altLang="en-US" sz="2800" dirty="0">
                  <a:solidFill>
                    <a:schemeClr val="tx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，我住在一个很小的</a:t>
              </a:r>
              <a:r>
                <a:rPr lang="zh-CN" altLang="en-US" sz="2800" dirty="0">
                  <a:solidFill>
                    <a:schemeClr val="tx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房子里。</a:t>
              </a:r>
              <a:endParaRPr lang="zh-CN" altLang="en-US" sz="2800" dirty="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1752" y="2714"/>
              <a:ext cx="5749" cy="5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algn="ctr" defTabSz="914400" rtl="0" eaLnBrk="1" fontAlgn="base" latinLnBrk="0" hangingPunct="1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G</a:t>
              </a:r>
              <a:r>
                <a:rPr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uò qù</a:t>
              </a:r>
              <a:r>
                <a:rPr lang="en-US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, </a:t>
              </a:r>
              <a:r>
                <a:rPr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wǒ zhù zài yí g</a:t>
              </a:r>
              <a:r>
                <a:rPr lang="en-US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e</a:t>
              </a:r>
              <a:r>
                <a:rPr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hěn xiǎo de fáng z</a:t>
              </a:r>
              <a:r>
                <a:rPr lang="en-US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i</a:t>
              </a:r>
              <a:r>
                <a:rPr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lǐ</a:t>
              </a:r>
              <a:r>
                <a:rPr lang="en-US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.</a:t>
              </a:r>
              <a:r>
                <a:rPr lang="zh-CN" altLang="en-US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</a:t>
              </a:r>
              <a:endParaRPr lang="zh-CN" altLang="en-US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48609" y="3898265"/>
            <a:ext cx="3162605" cy="1441450"/>
            <a:chOff x="1861" y="2390"/>
            <a:chExt cx="5177" cy="2060"/>
          </a:xfrm>
        </p:grpSpPr>
        <p:sp>
          <p:nvSpPr>
            <p:cNvPr id="21" name="圆角矩形 20"/>
            <p:cNvSpPr/>
            <p:nvPr/>
          </p:nvSpPr>
          <p:spPr>
            <a:xfrm>
              <a:off x="2207" y="2390"/>
              <a:ext cx="4431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文本框 7"/>
            <p:cNvSpPr txBox="1"/>
            <p:nvPr/>
          </p:nvSpPr>
          <p:spPr>
            <a:xfrm>
              <a:off x="1861" y="3338"/>
              <a:ext cx="5122" cy="9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过去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的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生活</a:t>
              </a:r>
              <a:endParaRPr lang="zh-CN" altLang="en-US" sz="36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23" name="文本框 7"/>
            <p:cNvSpPr txBox="1"/>
            <p:nvPr/>
          </p:nvSpPr>
          <p:spPr>
            <a:xfrm>
              <a:off x="1915" y="2768"/>
              <a:ext cx="5123" cy="5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guò qù de shēng huó</a:t>
              </a:r>
              <a:endParaRPr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117090" y="-1285240"/>
            <a:ext cx="69596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4000" b="1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 </a:t>
            </a:r>
            <a:endParaRPr lang="zh-CN" altLang="en-US" sz="4000" b="1">
              <a:solidFill>
                <a:srgbClr val="FF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3719" y="2868750"/>
            <a:ext cx="3883660" cy="1459249"/>
            <a:chOff x="1742" y="2516"/>
            <a:chExt cx="5562" cy="1934"/>
          </a:xfrm>
        </p:grpSpPr>
        <p:sp>
          <p:nvSpPr>
            <p:cNvPr id="5" name="圆角矩形 4"/>
            <p:cNvSpPr/>
            <p:nvPr/>
          </p:nvSpPr>
          <p:spPr>
            <a:xfrm>
              <a:off x="2040" y="2516"/>
              <a:ext cx="4840" cy="1934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文本框 7"/>
            <p:cNvSpPr txBox="1"/>
            <p:nvPr/>
          </p:nvSpPr>
          <p:spPr>
            <a:xfrm>
              <a:off x="2040" y="3268"/>
              <a:ext cx="5123" cy="7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200" dirty="0">
                  <a:solidFill>
                    <a:schemeClr val="tx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周末我</a:t>
              </a:r>
              <a:r>
                <a:rPr lang="zh-CN" altLang="en-US" sz="32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一般</a:t>
              </a:r>
              <a:r>
                <a:rPr lang="zh-CN" altLang="en-US" sz="3200" dirty="0">
                  <a:solidFill>
                    <a:schemeClr val="tx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在家。</a:t>
              </a:r>
              <a:endParaRPr lang="zh-CN" altLang="en-US" sz="3200" dirty="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4" name="文本框 7"/>
            <p:cNvSpPr txBox="1"/>
            <p:nvPr/>
          </p:nvSpPr>
          <p:spPr>
            <a:xfrm>
              <a:off x="1742" y="2717"/>
              <a:ext cx="5562" cy="5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algn="ctr" defTabSz="914400" rtl="0" eaLnBrk="1" fontAlgn="base" latinLnBrk="0" hangingPunct="1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Z</a:t>
              </a: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hōu mò wǒ yì bān zài jiā</a:t>
              </a:r>
              <a:r>
                <a:rPr lang="en-US"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.</a:t>
              </a:r>
              <a:r>
                <a:rPr lang="zh-CN" altLang="en-US"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</a:t>
              </a:r>
              <a:endPara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33" name="图片 3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 rot="0">
            <a:off x="4268470" y="1875155"/>
            <a:ext cx="2171700" cy="3107690"/>
            <a:chOff x="3157" y="705"/>
            <a:chExt cx="3638" cy="5203"/>
          </a:xfrm>
        </p:grpSpPr>
        <p:pic>
          <p:nvPicPr>
            <p:cNvPr id="14" name="图片 13" descr="扑克牌外层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0" name="文本框 7"/>
            <p:cNvSpPr txBox="1"/>
            <p:nvPr/>
          </p:nvSpPr>
          <p:spPr>
            <a:xfrm>
              <a:off x="3230" y="2646"/>
              <a:ext cx="3492" cy="15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5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一般</a:t>
              </a:r>
              <a:endParaRPr kumimoji="0" lang="zh-CN" sz="5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395082" y="3020060"/>
            <a:ext cx="5460627" cy="1308100"/>
            <a:chOff x="972" y="2390"/>
            <a:chExt cx="6895" cy="2060"/>
          </a:xfrm>
        </p:grpSpPr>
        <p:sp>
          <p:nvSpPr>
            <p:cNvPr id="21" name="圆角矩形 20"/>
            <p:cNvSpPr/>
            <p:nvPr/>
          </p:nvSpPr>
          <p:spPr>
            <a:xfrm>
              <a:off x="1183" y="2390"/>
              <a:ext cx="6684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文本框 7"/>
            <p:cNvSpPr txBox="1"/>
            <p:nvPr/>
          </p:nvSpPr>
          <p:spPr>
            <a:xfrm>
              <a:off x="1409" y="3268"/>
              <a:ext cx="6298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2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一般</a:t>
              </a:r>
              <a:r>
                <a:rPr lang="zh-CN" altLang="en-US" sz="32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我回了家就看电视。</a:t>
              </a:r>
              <a:endParaRPr lang="zh-CN" altLang="en-US" sz="32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23" name="文本框 7"/>
            <p:cNvSpPr txBox="1"/>
            <p:nvPr/>
          </p:nvSpPr>
          <p:spPr>
            <a:xfrm>
              <a:off x="972" y="2640"/>
              <a:ext cx="6895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Y</a:t>
              </a: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ì bān wǒ huí le jiā jiù kàn diàn shì </a:t>
              </a:r>
              <a:r>
                <a:rPr lang="en-US"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.</a:t>
              </a:r>
              <a:endParaRPr lang="en-US"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3975" y="-110490"/>
            <a:ext cx="12245975" cy="8528685"/>
            <a:chOff x="-95" y="-188"/>
            <a:chExt cx="19285" cy="13431"/>
          </a:xfrm>
        </p:grpSpPr>
        <p:grpSp>
          <p:nvGrpSpPr>
            <p:cNvPr id="35" name="组合 34"/>
            <p:cNvGrpSpPr/>
            <p:nvPr/>
          </p:nvGrpSpPr>
          <p:grpSpPr>
            <a:xfrm>
              <a:off x="-95" y="-188"/>
              <a:ext cx="19285" cy="13431"/>
              <a:chOff x="-97" y="-188"/>
              <a:chExt cx="19285" cy="13431"/>
            </a:xfrm>
          </p:grpSpPr>
          <p:grpSp>
            <p:nvGrpSpPr>
              <p:cNvPr id="26" name="组合 25"/>
              <p:cNvGrpSpPr/>
              <p:nvPr/>
            </p:nvGrpSpPr>
            <p:grpSpPr>
              <a:xfrm rot="0">
                <a:off x="-97" y="-186"/>
                <a:ext cx="9664" cy="11216"/>
                <a:chOff x="1953" y="1163"/>
                <a:chExt cx="7302" cy="8474"/>
              </a:xfrm>
            </p:grpSpPr>
            <p:sp>
              <p:nvSpPr>
                <p:cNvPr id="8" name="矩形 7"/>
                <p:cNvSpPr/>
                <p:nvPr/>
              </p:nvSpPr>
              <p:spPr>
                <a:xfrm>
                  <a:off x="1964" y="3696"/>
                  <a:ext cx="7258" cy="3352"/>
                </a:xfrm>
                <a:prstGeom prst="rect">
                  <a:avLst/>
                </a:prstGeom>
                <a:solidFill>
                  <a:srgbClr val="FF4910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9" name="TextBox 3"/>
                <p:cNvSpPr txBox="1"/>
                <p:nvPr/>
              </p:nvSpPr>
              <p:spPr>
                <a:xfrm>
                  <a:off x="1975" y="4268"/>
                  <a:ext cx="7239" cy="18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ctr"/>
                  <a:r>
                    <a:rPr lang="en-US" altLang="zh-CN" sz="9600" b="1" dirty="0">
                      <a:ln w="28575">
                        <a:noFill/>
                      </a:ln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HSK 3</a:t>
                  </a:r>
                  <a:endParaRPr lang="en-US" altLang="zh-CN" sz="9600" b="1" dirty="0">
                    <a:ln w="28575">
                      <a:noFill/>
                    </a:ln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>
                  <a:off x="1963" y="1163"/>
                  <a:ext cx="7258" cy="2637"/>
                </a:xfrm>
                <a:prstGeom prst="rect">
                  <a:avLst/>
                </a:prstGeom>
                <a:solidFill>
                  <a:srgbClr val="FF491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10" name="TextBox 3"/>
                <p:cNvSpPr txBox="1"/>
                <p:nvPr/>
              </p:nvSpPr>
              <p:spPr>
                <a:xfrm>
                  <a:off x="1964" y="1674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Standard Course</a:t>
                  </a:r>
                  <a:endParaRPr lang="en-US" altLang="zh-CN" sz="6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endParaRPr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953" y="7001"/>
                  <a:ext cx="7258" cy="2636"/>
                </a:xfrm>
                <a:prstGeom prst="rect">
                  <a:avLst/>
                </a:prstGeom>
                <a:solidFill>
                  <a:srgbClr val="FF4910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13" name="TextBox 3"/>
                <p:cNvSpPr txBox="1"/>
                <p:nvPr/>
              </p:nvSpPr>
              <p:spPr>
                <a:xfrm>
                  <a:off x="1975" y="7522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Lesson 13</a:t>
                  </a:r>
                  <a:endParaRPr lang="en-US" altLang="zh-CN" sz="6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endParaRPr>
                </a:p>
              </p:txBody>
            </p:sp>
            <p:cxnSp>
              <p:nvCxnSpPr>
                <p:cNvPr id="14" name="直接连接符 13"/>
                <p:cNvCxnSpPr/>
                <p:nvPr/>
              </p:nvCxnSpPr>
              <p:spPr>
                <a:xfrm>
                  <a:off x="1965" y="380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/>
                <p:nvPr/>
              </p:nvCxnSpPr>
              <p:spPr>
                <a:xfrm>
                  <a:off x="1964" y="696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矩形 21"/>
              <p:cNvSpPr/>
              <p:nvPr/>
            </p:nvSpPr>
            <p:spPr>
              <a:xfrm>
                <a:off x="9524" y="-188"/>
                <a:ext cx="9664" cy="11219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3B234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pic>
            <p:nvPicPr>
              <p:cNvPr id="6" name="图片 5" descr="C:\Users\Administrator\Desktop\小红书\对外汉语战略搞钱计划\教学素材\图片素材\我压缩.png我压缩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5130" y="77"/>
                <a:ext cx="13166" cy="13166"/>
              </a:xfrm>
              <a:prstGeom prst="rect">
                <a:avLst/>
              </a:prstGeom>
            </p:spPr>
          </p:pic>
        </p:grpSp>
        <p:pic>
          <p:nvPicPr>
            <p:cNvPr id="38" name="图片 37" descr="下一页按钮">
              <a:hlinkClick r:id="" action="ppaction://hlinkshowjump?jump=nextslide"/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10" y="8802"/>
              <a:ext cx="2899" cy="1498"/>
            </a:xfrm>
            <a:prstGeom prst="rect">
              <a:avLst/>
            </a:prstGeom>
          </p:spPr>
        </p:pic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85775" y="2374900"/>
            <a:ext cx="3418840" cy="1308100"/>
            <a:chOff x="1844" y="2390"/>
            <a:chExt cx="5562" cy="2060"/>
          </a:xfrm>
        </p:grpSpPr>
        <p:sp>
          <p:nvSpPr>
            <p:cNvPr id="5" name="圆角矩形 4"/>
            <p:cNvSpPr/>
            <p:nvPr/>
          </p:nvSpPr>
          <p:spPr>
            <a:xfrm>
              <a:off x="2040" y="2390"/>
              <a:ext cx="5170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文本框 7"/>
            <p:cNvSpPr txBox="1"/>
            <p:nvPr/>
          </p:nvSpPr>
          <p:spPr>
            <a:xfrm>
              <a:off x="2040" y="3268"/>
              <a:ext cx="5123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饿</a:t>
              </a: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坏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了</a:t>
              </a:r>
              <a:endParaRPr lang="zh-CN" altLang="en-US" sz="36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4" name="文本框 7"/>
            <p:cNvSpPr txBox="1"/>
            <p:nvPr/>
          </p:nvSpPr>
          <p:spPr>
            <a:xfrm>
              <a:off x="1844" y="2670"/>
              <a:ext cx="5562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algn="ctr" defTabSz="914400" rtl="0" eaLnBrk="1" fontAlgn="base" latinLnBrk="0" hangingPunct="1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è huài le</a:t>
              </a:r>
              <a:endParaRPr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33" name="图片 3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 rot="0">
            <a:off x="4268470" y="1875155"/>
            <a:ext cx="2171700" cy="3107690"/>
            <a:chOff x="3157" y="705"/>
            <a:chExt cx="3638" cy="5203"/>
          </a:xfrm>
        </p:grpSpPr>
        <p:pic>
          <p:nvPicPr>
            <p:cNvPr id="14" name="图片 13" descr="扑克牌外层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0" name="文本框 7"/>
            <p:cNvSpPr txBox="1"/>
            <p:nvPr/>
          </p:nvSpPr>
          <p:spPr>
            <a:xfrm>
              <a:off x="3229" y="2652"/>
              <a:ext cx="3492" cy="15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坏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25145" y="3959860"/>
            <a:ext cx="3310890" cy="1308100"/>
            <a:chOff x="1844" y="2390"/>
            <a:chExt cx="5562" cy="2060"/>
          </a:xfrm>
        </p:grpSpPr>
        <p:sp>
          <p:nvSpPr>
            <p:cNvPr id="9" name="圆角矩形 8"/>
            <p:cNvSpPr/>
            <p:nvPr/>
          </p:nvSpPr>
          <p:spPr>
            <a:xfrm>
              <a:off x="2040" y="2390"/>
              <a:ext cx="5170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文本框 7"/>
            <p:cNvSpPr txBox="1"/>
            <p:nvPr/>
          </p:nvSpPr>
          <p:spPr>
            <a:xfrm>
              <a:off x="2040" y="3268"/>
              <a:ext cx="5123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solidFill>
                    <a:schemeClr val="tx2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累</a:t>
              </a: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坏</a:t>
              </a:r>
              <a:r>
                <a:rPr lang="zh-CN" altLang="en-US" sz="3600" dirty="0">
                  <a:solidFill>
                    <a:schemeClr val="tx2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了</a:t>
              </a:r>
              <a:endParaRPr lang="zh-CN" altLang="en-US" sz="3600" dirty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1844" y="2700"/>
              <a:ext cx="5562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algn="ctr" defTabSz="914400" rtl="0" eaLnBrk="1" fontAlgn="base" latinLnBrk="0" hangingPunct="1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lèi huài le</a:t>
              </a:r>
              <a:endParaRPr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317445" y="2690115"/>
            <a:ext cx="5564153" cy="1467592"/>
            <a:chOff x="1509" y="2235"/>
            <a:chExt cx="6386" cy="2150"/>
          </a:xfrm>
        </p:grpSpPr>
        <p:sp>
          <p:nvSpPr>
            <p:cNvPr id="21" name="圆角矩形 20"/>
            <p:cNvSpPr/>
            <p:nvPr/>
          </p:nvSpPr>
          <p:spPr>
            <a:xfrm>
              <a:off x="2406" y="2235"/>
              <a:ext cx="4682" cy="215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文本框 7"/>
            <p:cNvSpPr txBox="1"/>
            <p:nvPr/>
          </p:nvSpPr>
          <p:spPr>
            <a:xfrm>
              <a:off x="1809" y="3268"/>
              <a:ext cx="6086" cy="8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32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忙了一天，我累</a:t>
              </a:r>
              <a:r>
                <a:rPr lang="zh-CN" altLang="en-US" sz="32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坏</a:t>
              </a:r>
              <a:r>
                <a:rPr lang="zh-CN" altLang="en-US" sz="32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了。</a:t>
              </a:r>
              <a:endParaRPr lang="zh-CN" altLang="en-US" sz="3200" dirty="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23" name="文本框 7"/>
            <p:cNvSpPr txBox="1"/>
            <p:nvPr/>
          </p:nvSpPr>
          <p:spPr>
            <a:xfrm>
              <a:off x="1509" y="2590"/>
              <a:ext cx="6280" cy="5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M</a:t>
              </a: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áng le </a:t>
              </a: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yì tiān</a:t>
              </a:r>
              <a:r>
                <a:rPr lang="en-US"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, </a:t>
              </a: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wǒ lèi huài le</a:t>
              </a:r>
              <a:r>
                <a:rPr lang="en-US"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.</a:t>
              </a:r>
              <a:endParaRPr lang="en-US"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048000" y="1514475"/>
            <a:ext cx="6096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3200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 </a:t>
            </a:r>
            <a:endParaRPr lang="zh-CN" altLang="en-US" sz="3200" b="1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85775" y="2374900"/>
            <a:ext cx="3418840" cy="1308100"/>
            <a:chOff x="1844" y="2390"/>
            <a:chExt cx="5562" cy="2060"/>
          </a:xfrm>
        </p:grpSpPr>
        <p:sp>
          <p:nvSpPr>
            <p:cNvPr id="5" name="圆角矩形 4"/>
            <p:cNvSpPr/>
            <p:nvPr/>
          </p:nvSpPr>
          <p:spPr>
            <a:xfrm>
              <a:off x="2040" y="2390"/>
              <a:ext cx="5170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文本框 7"/>
            <p:cNvSpPr txBox="1"/>
            <p:nvPr/>
          </p:nvSpPr>
          <p:spPr>
            <a:xfrm>
              <a:off x="2040" y="3268"/>
              <a:ext cx="5123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经常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喝茶</a:t>
              </a:r>
              <a:endParaRPr lang="zh-CN" altLang="en-US" sz="36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4" name="文本框 7"/>
            <p:cNvSpPr txBox="1"/>
            <p:nvPr/>
          </p:nvSpPr>
          <p:spPr>
            <a:xfrm>
              <a:off x="1844" y="2670"/>
              <a:ext cx="5562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algn="ctr" defTabSz="914400" rtl="0" eaLnBrk="1" fontAlgn="base" latinLnBrk="0" hangingPunct="1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jīng cháng hē chá</a:t>
              </a:r>
              <a:endParaRPr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33" name="图片 3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 rot="0">
            <a:off x="4276090" y="1875155"/>
            <a:ext cx="2171700" cy="3107690"/>
            <a:chOff x="3157" y="705"/>
            <a:chExt cx="3638" cy="5203"/>
          </a:xfrm>
        </p:grpSpPr>
        <p:pic>
          <p:nvPicPr>
            <p:cNvPr id="14" name="图片 13" descr="扑克牌外层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0" name="文本框 7"/>
            <p:cNvSpPr txBox="1"/>
            <p:nvPr/>
          </p:nvSpPr>
          <p:spPr>
            <a:xfrm>
              <a:off x="3229" y="2652"/>
              <a:ext cx="3492" cy="15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经常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25145" y="3959860"/>
            <a:ext cx="3310890" cy="1308100"/>
            <a:chOff x="1844" y="2390"/>
            <a:chExt cx="5562" cy="2060"/>
          </a:xfrm>
        </p:grpSpPr>
        <p:sp>
          <p:nvSpPr>
            <p:cNvPr id="9" name="圆角矩形 8"/>
            <p:cNvSpPr/>
            <p:nvPr/>
          </p:nvSpPr>
          <p:spPr>
            <a:xfrm>
              <a:off x="2040" y="2390"/>
              <a:ext cx="5170" cy="206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文本框 7"/>
            <p:cNvSpPr txBox="1"/>
            <p:nvPr/>
          </p:nvSpPr>
          <p:spPr>
            <a:xfrm>
              <a:off x="2040" y="3268"/>
              <a:ext cx="5123" cy="10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36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经常</a:t>
              </a:r>
              <a:r>
                <a:rPr lang="zh-CN" altLang="en-US" sz="36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出差 </a:t>
              </a:r>
              <a:endParaRPr lang="en-US" altLang="zh-CN" sz="36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1844" y="2700"/>
              <a:ext cx="5562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algn="ctr" defTabSz="914400" rtl="0" eaLnBrk="1" fontAlgn="base" latinLnBrk="0" hangingPunct="1">
                <a:lnSpc>
                  <a:spcPct val="100000"/>
                </a:lnSpc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sz="20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jīng cháng chū chāi</a:t>
              </a:r>
              <a:endParaRPr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549640" y="2689480"/>
            <a:ext cx="5772395" cy="1467592"/>
            <a:chOff x="1758" y="2235"/>
            <a:chExt cx="6625" cy="2150"/>
          </a:xfrm>
        </p:grpSpPr>
        <p:sp>
          <p:nvSpPr>
            <p:cNvPr id="21" name="圆角矩形 20"/>
            <p:cNvSpPr/>
            <p:nvPr/>
          </p:nvSpPr>
          <p:spPr>
            <a:xfrm>
              <a:off x="1809" y="2235"/>
              <a:ext cx="6280" cy="215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文本框 7"/>
            <p:cNvSpPr txBox="1"/>
            <p:nvPr/>
          </p:nvSpPr>
          <p:spPr>
            <a:xfrm>
              <a:off x="1758" y="3254"/>
              <a:ext cx="6625" cy="8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altLang="zh-CN" sz="24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32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他忙的时候，</a:t>
              </a:r>
              <a:r>
                <a:rPr lang="zh-CN" altLang="en-US" sz="3200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经常</a:t>
              </a:r>
              <a:r>
                <a:rPr lang="zh-CN" altLang="en-US" sz="3200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不吃午饭。</a:t>
              </a:r>
              <a:endParaRPr lang="zh-CN" altLang="en-US" sz="3200" dirty="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  <p:sp>
          <p:nvSpPr>
            <p:cNvPr id="23" name="文本框 7"/>
            <p:cNvSpPr txBox="1"/>
            <p:nvPr/>
          </p:nvSpPr>
          <p:spPr>
            <a:xfrm>
              <a:off x="1758" y="2619"/>
              <a:ext cx="6475" cy="5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T</a:t>
              </a:r>
              <a:r>
                <a:rPr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ā máng de shí h</a:t>
              </a:r>
              <a:r>
                <a:rPr lang="en-US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o</a:t>
              </a:r>
              <a:r>
                <a:rPr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u</a:t>
              </a:r>
              <a:r>
                <a:rPr lang="en-US"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, </a:t>
              </a:r>
              <a:r>
                <a:rPr dirty="0"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jīng cháng bù chī wǔ fàn 。</a:t>
              </a:r>
              <a:endParaRPr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048000" y="1514475"/>
            <a:ext cx="6096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3200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 </a:t>
            </a:r>
            <a:endParaRPr lang="zh-CN" altLang="en-US" sz="3200" b="1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382905" y="1555750"/>
            <a:ext cx="10336530" cy="852170"/>
          </a:xfrm>
          <a:prstGeom prst="roundRect">
            <a:avLst>
              <a:gd name="adj" fmla="val 47532"/>
            </a:avLst>
          </a:prstGeom>
          <a:solidFill>
            <a:srgbClr val="4E9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382905" y="1555750"/>
            <a:ext cx="10336530" cy="852170"/>
          </a:xfrm>
          <a:prstGeom prst="roundRect">
            <a:avLst>
              <a:gd name="adj" fmla="val 4753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72745" y="1539875"/>
            <a:ext cx="882650" cy="889000"/>
            <a:chOff x="584" y="3246"/>
            <a:chExt cx="1342" cy="1400"/>
          </a:xfrm>
        </p:grpSpPr>
        <p:sp>
          <p:nvSpPr>
            <p:cNvPr id="7" name="椭圆 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58B6E5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0" name="图片 9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11" name="文本框 7"/>
          <p:cNvSpPr txBox="1"/>
          <p:nvPr/>
        </p:nvSpPr>
        <p:spPr>
          <a:xfrm>
            <a:off x="1252855" y="1617345"/>
            <a:ext cx="9538335" cy="63119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5400" b="1" baseline="-25000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趋向动词</a:t>
            </a:r>
            <a:r>
              <a:rPr lang="en-US" altLang="zh-CN" sz="5400" b="1" baseline="-25000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5400" b="1" baseline="-25000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简单趋向补语</a:t>
            </a:r>
            <a:r>
              <a:rPr lang="en-US" altLang="zh-CN" sz="5400" b="1" baseline="-25000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=</a:t>
            </a:r>
            <a:r>
              <a:rPr lang="zh-CN" altLang="en-US" sz="5400" b="1" baseline="-25000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复合趋向补语</a:t>
            </a:r>
            <a:endParaRPr lang="zh-CN" altLang="en-US" sz="5400" b="1" baseline="-25000" dirty="0" smtClean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21399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r>
              <a:rPr lang="en-US" altLang="zh-CN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r>
              <a:rPr lang="zh-CN" altLang="en-US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</a:t>
            </a:r>
            <a:r>
              <a:rPr lang="zh-CN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复合趋向补语</a:t>
            </a:r>
            <a:endParaRPr lang="zh-CN" sz="2800" b="1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702310"/>
            <a:ext cx="630682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 1</a:t>
            </a:r>
            <a:r>
              <a:rPr lang="zh-CN" alt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：</a:t>
            </a:r>
            <a:r>
              <a:rPr lang="en-US" altLang="zh-CN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Compound Complements of Direction</a:t>
            </a: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</a:t>
            </a: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1550670" y="2795270"/>
          <a:ext cx="8874760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0400"/>
                <a:gridCol w="1220400"/>
                <a:gridCol w="1220470"/>
                <a:gridCol w="1220330"/>
                <a:gridCol w="1220400"/>
                <a:gridCol w="1220400"/>
                <a:gridCol w="1220400"/>
              </a:tblGrid>
              <a:tr h="838200">
                <a:tc gridSpan="7">
                  <a:txBody>
                    <a:bodyPr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</a:rPr>
                        <a:t>For example</a:t>
                      </a:r>
                      <a:endParaRPr lang="en-US" altLang="zh-CN" sz="2800" b="1" dirty="0" smtClean="0">
                        <a:solidFill>
                          <a:schemeClr val="bg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BF9F60"/>
                    </a:solidFill>
                  </a:tcPr>
                </a:tc>
                <a:tc hMerge="1">
                  <a:tcPr anchor="ctr">
                    <a:solidFill>
                      <a:srgbClr val="BF9F60"/>
                    </a:solidFill>
                  </a:tcPr>
                </a:tc>
                <a:tc hMerge="1">
                  <a:tcPr anchor="ctr">
                    <a:solidFill>
                      <a:srgbClr val="BF9F60"/>
                    </a:solidFill>
                  </a:tcPr>
                </a:tc>
                <a:tc hMerge="1">
                  <a:tcPr anchor="ctr">
                    <a:solidFill>
                      <a:srgbClr val="BF9F60"/>
                    </a:solidFill>
                  </a:tcPr>
                </a:tc>
                <a:tc hMerge="1">
                  <a:tcPr anchor="ctr">
                    <a:solidFill>
                      <a:srgbClr val="BF9F60"/>
                    </a:solidFill>
                  </a:tcPr>
                </a:tc>
                <a:tc hMerge="1">
                  <a:tcPr anchor="ctr">
                    <a:solidFill>
                      <a:srgbClr val="BF9F60"/>
                    </a:solidFill>
                  </a:tcPr>
                </a:tc>
                <a:tc hMerge="1">
                  <a:tcPr anchor="ctr">
                    <a:solidFill>
                      <a:srgbClr val="BF9F60"/>
                    </a:solidFill>
                  </a:tcPr>
                </a:tc>
              </a:tr>
              <a:tr h="12204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来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58B6E5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/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上</a:t>
                      </a:r>
                      <a:r>
                        <a:rPr lang="zh-CN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来</a:t>
                      </a:r>
                      <a:endParaRPr lang="zh-CN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58B6E5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下</a:t>
                      </a: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来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58B6E5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进</a:t>
                      </a: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来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58B6E5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出</a:t>
                      </a: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来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58B6E5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回</a:t>
                      </a: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来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58B6E5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过</a:t>
                      </a: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来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58B6E5">
                        <a:alpha val="22000"/>
                      </a:srgbClr>
                    </a:solidFill>
                  </a:tcPr>
                </a:tc>
              </a:tr>
              <a:tr h="12204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去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/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上</a:t>
                      </a:r>
                      <a:r>
                        <a:rPr lang="zh-CN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去</a:t>
                      </a:r>
                      <a:endParaRPr lang="zh-CN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下</a:t>
                      </a: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去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进</a:t>
                      </a: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去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出</a:t>
                      </a: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去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3200" b="1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回</a:t>
                      </a:r>
                      <a:r>
                        <a:rPr lang="zh-CN" altLang="en-US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去</a:t>
                      </a:r>
                      <a:endParaRPr lang="zh-CN" altLang="en-US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3200" b="1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……</a:t>
                      </a:r>
                      <a:endParaRPr lang="en-US" altLang="zh-CN" sz="3200" b="1">
                        <a:solidFill>
                          <a:srgbClr val="FF0000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3125 0 L 0.779323 -0.000833333 " pathEditMode="relative" rAng="0" ptsTypes="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4" name="文本框 7"/>
          <p:cNvSpPr txBox="1"/>
          <p:nvPr/>
        </p:nvSpPr>
        <p:spPr>
          <a:xfrm>
            <a:off x="165735" y="213995"/>
            <a:ext cx="274002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25670" y="1895475"/>
            <a:ext cx="23164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他做什么呢？</a:t>
            </a:r>
            <a:endParaRPr lang="zh-CN" altLang="en-US" sz="280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" name="!!1"/>
          <p:cNvSpPr/>
          <p:nvPr/>
        </p:nvSpPr>
        <p:spPr>
          <a:xfrm>
            <a:off x="686435" y="1459230"/>
            <a:ext cx="2832735" cy="2125980"/>
          </a:xfrm>
          <a:prstGeom prst="roundRect">
            <a:avLst>
              <a:gd name="adj" fmla="val 5128"/>
            </a:avLst>
          </a:prstGeom>
          <a:blipFill rotWithShape="1">
            <a:blip r:embed="rId2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!!1"/>
          <p:cNvSpPr/>
          <p:nvPr/>
        </p:nvSpPr>
        <p:spPr>
          <a:xfrm>
            <a:off x="686435" y="4045585"/>
            <a:ext cx="2832735" cy="2125980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4725670" y="4847590"/>
            <a:ext cx="37388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老师让同学们做什么？</a:t>
            </a:r>
            <a:endParaRPr lang="zh-CN" altLang="en-US" sz="280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25670" y="2417445"/>
            <a:ext cx="23164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他走</a:t>
            </a:r>
            <a:r>
              <a:rPr lang="zh-CN" altLang="en-US" sz="280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上</a:t>
            </a:r>
            <a:r>
              <a:rPr lang="zh-CN" altLang="en-US" sz="28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楼</a:t>
            </a:r>
            <a:r>
              <a:rPr lang="zh-CN" altLang="en-US" sz="280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去</a:t>
            </a:r>
            <a:r>
              <a:rPr lang="zh-CN" altLang="en-US" sz="28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。</a:t>
            </a:r>
            <a:endParaRPr lang="zh-CN" altLang="en-US" sz="280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25670" y="5369560"/>
            <a:ext cx="37388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老师让同学们站</a:t>
            </a:r>
            <a:r>
              <a:rPr lang="zh-CN" altLang="en-US" sz="280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起来。</a:t>
            </a:r>
            <a:endParaRPr lang="zh-CN" altLang="en-US" sz="280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 bldLvl="0" animBg="1"/>
      <p:bldP spid="15" grpId="0"/>
      <p:bldP spid="8" grpId="0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7"/>
          <p:cNvSpPr txBox="1"/>
          <p:nvPr/>
        </p:nvSpPr>
        <p:spPr>
          <a:xfrm>
            <a:off x="165735" y="213995"/>
            <a:ext cx="1129157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2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：一边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……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一边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……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777240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 2</a:t>
            </a:r>
            <a:r>
              <a:rPr lang="zh-CN" alt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：</a:t>
            </a: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The Structure“</a:t>
            </a:r>
            <a:r>
              <a:rPr lang="zh-CN" altLang="en-US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一边</a:t>
            </a: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……</a:t>
            </a:r>
            <a:r>
              <a:rPr lang="zh-CN" altLang="en-US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一边</a:t>
            </a: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……”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321945" y="2781935"/>
          <a:ext cx="11351895" cy="4540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51895"/>
              </a:tblGrid>
              <a:tr h="784225">
                <a:tc>
                  <a:txBody>
                    <a:bodyPr/>
                    <a:p>
                      <a:pPr marL="0" marR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</a:rPr>
                        <a:t>For example</a:t>
                      </a:r>
                      <a:endParaRPr lang="en-US" altLang="zh-CN" sz="2800" b="1" dirty="0">
                        <a:solidFill>
                          <a:schemeClr val="bg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endParaRP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8975A"/>
                    </a:solidFill>
                  </a:tcPr>
                </a:tc>
              </a:tr>
              <a:tr h="996950">
                <a:tc>
                  <a:txBody>
                    <a:bodyPr/>
                    <a:p>
                      <a:pPr algn="ctr"/>
                      <a:r>
                        <a:rPr lang="zh-CN" altLang="en-US" sz="32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她</a:t>
                      </a:r>
                      <a:r>
                        <a:rPr lang="zh-CN" altLang="en-US" sz="320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一边</a:t>
                      </a:r>
                      <a:r>
                        <a:rPr lang="zh-CN" altLang="en-US" sz="3200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洗澡</a:t>
                      </a:r>
                      <a:r>
                        <a:rPr lang="zh-CN" altLang="en-US" sz="320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一边</a:t>
                      </a:r>
                      <a:r>
                        <a:rPr lang="zh-CN" altLang="en-US" sz="3200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唱歌</a:t>
                      </a:r>
                      <a:r>
                        <a:rPr lang="zh-CN" altLang="en-US" sz="32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。</a:t>
                      </a:r>
                      <a:endParaRPr lang="zh-CN" altLang="en-US" sz="3200" b="1" dirty="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+mn-ea"/>
                      </a:endParaRP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58B6E5">
                        <a:alpha val="22000"/>
                      </a:srgbClr>
                    </a:solidFill>
                  </a:tcPr>
                </a:tc>
              </a:tr>
              <a:tr h="1002030">
                <a:tc>
                  <a:txBody>
                    <a:bodyPr/>
                    <a:p>
                      <a:pPr lvl="0" algn="ctr"/>
                      <a:r>
                        <a:rPr lang="zh-CN" altLang="en-US" sz="3200">
                          <a:latin typeface="华文细黑" panose="02010600040101010101" pitchFamily="2" charset="-122"/>
                          <a:ea typeface="华文细黑" panose="02010600040101010101" pitchFamily="2" charset="-122"/>
                          <a:sym typeface="+mn-ea"/>
                        </a:rPr>
                        <a:t>我</a:t>
                      </a:r>
                      <a:r>
                        <a:rPr lang="zh-CN" altLang="en-US" sz="320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sym typeface="+mn-ea"/>
                        </a:rPr>
                        <a:t>一边</a:t>
                      </a:r>
                      <a:r>
                        <a:rPr lang="zh-CN" altLang="en-US" sz="3200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写</a:t>
                      </a:r>
                      <a:r>
                        <a:rPr lang="zh-CN" altLang="en-US" sz="3200">
                          <a:latin typeface="华文细黑" panose="02010600040101010101" pitchFamily="2" charset="-122"/>
                          <a:ea typeface="华文细黑" panose="02010600040101010101" pitchFamily="2" charset="-122"/>
                          <a:sym typeface="+mn-ea"/>
                        </a:rPr>
                        <a:t>数学题</a:t>
                      </a:r>
                      <a:r>
                        <a:rPr lang="zh-CN" altLang="en-US" sz="320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一边</a:t>
                      </a:r>
                      <a:r>
                        <a:rPr lang="zh-CN" altLang="en-US" sz="3200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听</a:t>
                      </a:r>
                      <a:r>
                        <a:rPr lang="zh-CN" altLang="en-US" sz="3200">
                          <a:latin typeface="华文细黑" panose="02010600040101010101" pitchFamily="2" charset="-122"/>
                          <a:ea typeface="华文细黑" panose="02010600040101010101" pitchFamily="2" charset="-122"/>
                          <a:sym typeface="+mn-ea"/>
                        </a:rPr>
                        <a:t>音乐</a:t>
                      </a:r>
                      <a:r>
                        <a:rPr lang="zh-CN" altLang="en-US" sz="32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。</a:t>
                      </a:r>
                      <a:endParaRPr lang="zh-CN" altLang="en-US" sz="320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SimSun" panose="0201060003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</a:tr>
              <a:tr h="1038225">
                <a:tc>
                  <a:txBody>
                    <a:bodyPr/>
                    <a:p>
                      <a:pPr lvl="0" algn="ctr"/>
                      <a:r>
                        <a:rPr lang="zh-CN" altLang="en-US" sz="32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同学们</a:t>
                      </a:r>
                      <a:r>
                        <a:rPr lang="zh-CN" altLang="en-US" sz="320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sym typeface="+mn-ea"/>
                        </a:rPr>
                        <a:t>一边</a:t>
                      </a:r>
                      <a:r>
                        <a:rPr lang="zh-CN" altLang="en-US" sz="3200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吃饭</a:t>
                      </a:r>
                      <a:r>
                        <a:rPr lang="zh-CN" altLang="en-US" sz="320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sym typeface="+mn-ea"/>
                        </a:rPr>
                        <a:t>一边</a:t>
                      </a:r>
                      <a:r>
                        <a:rPr lang="zh-CN" altLang="en-US" sz="3200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SimSun" panose="02010600030101010101" pitchFamily="2" charset="-122"/>
                          <a:sym typeface="+mn-ea"/>
                        </a:rPr>
                        <a:t>聊天</a:t>
                      </a:r>
                      <a:r>
                        <a:rPr lang="zh-CN" sz="32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。</a:t>
                      </a:r>
                      <a:endParaRPr lang="zh-CN" sz="320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D3EAF6"/>
                    </a:solidFill>
                  </a:tcPr>
                </a:tc>
              </a:tr>
            </a:tbl>
          </a:graphicData>
        </a:graphic>
      </p:graphicFrame>
      <p:sp>
        <p:nvSpPr>
          <p:cNvPr id="9" name="圆角矩形 8"/>
          <p:cNvSpPr/>
          <p:nvPr/>
        </p:nvSpPr>
        <p:spPr>
          <a:xfrm>
            <a:off x="356870" y="1555750"/>
            <a:ext cx="8241665" cy="852170"/>
          </a:xfrm>
          <a:prstGeom prst="roundRect">
            <a:avLst>
              <a:gd name="adj" fmla="val 47532"/>
            </a:avLst>
          </a:prstGeom>
          <a:solidFill>
            <a:srgbClr val="4E9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356870" y="1558290"/>
            <a:ext cx="8241665" cy="852170"/>
          </a:xfrm>
          <a:prstGeom prst="roundRect">
            <a:avLst>
              <a:gd name="adj" fmla="val 4753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356870" y="1558290"/>
            <a:ext cx="852170" cy="889000"/>
            <a:chOff x="584" y="3246"/>
            <a:chExt cx="1342" cy="1400"/>
          </a:xfrm>
        </p:grpSpPr>
        <p:sp>
          <p:nvSpPr>
            <p:cNvPr id="17" name="椭圆 1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58B6E5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8" name="图片 17" descr="我卡通1压缩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19" name="文本框 7"/>
          <p:cNvSpPr txBox="1"/>
          <p:nvPr/>
        </p:nvSpPr>
        <p:spPr>
          <a:xfrm>
            <a:off x="524510" y="1619885"/>
            <a:ext cx="6024245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4000" b="1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一边</a:t>
            </a:r>
            <a:r>
              <a:rPr lang="en-US" altLang="zh-CN" sz="4000" b="1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4000" b="1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动词</a:t>
            </a:r>
            <a:r>
              <a:rPr lang="en-US" altLang="zh-CN" sz="4000" b="1" baseline="-25000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1</a:t>
            </a:r>
            <a:r>
              <a:rPr lang="en-US" altLang="zh-CN" sz="4000" b="1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4000" b="1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一边</a:t>
            </a:r>
            <a:r>
              <a:rPr lang="en-US" altLang="zh-CN" sz="4000" b="1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4000" b="1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动词</a:t>
            </a:r>
            <a:r>
              <a:rPr lang="en-US" altLang="zh-CN" sz="4000" b="1" baseline="-25000" dirty="0" smtClean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2</a:t>
            </a:r>
            <a:endParaRPr lang="en-US" altLang="zh-CN" sz="4000" b="1" baseline="-25000" dirty="0" smtClean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33333 0 L 0.608073 -0.0087037 " pathEditMode="relative" rAng="0" ptsTypes="">
                                      <p:cBhvr>
                                        <p:cTn id="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" y="-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4" name="文本框 7"/>
          <p:cNvSpPr txBox="1"/>
          <p:nvPr/>
        </p:nvSpPr>
        <p:spPr>
          <a:xfrm>
            <a:off x="165735" y="213995"/>
            <a:ext cx="274002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839210" y="5076825"/>
            <a:ext cx="48056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例：我</a:t>
            </a:r>
            <a:r>
              <a:rPr lang="zh-CN" altLang="en-US" sz="280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一边</a:t>
            </a:r>
            <a:r>
              <a:rPr lang="zh-CN" altLang="en-US" sz="280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看报纸</a:t>
            </a:r>
            <a:r>
              <a:rPr lang="zh-CN" altLang="en-US" sz="280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一边</a:t>
            </a:r>
            <a:r>
              <a:rPr lang="zh-CN" altLang="en-US" sz="280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喝茶</a:t>
            </a:r>
            <a:r>
              <a:rPr lang="zh-CN" altLang="en-US" sz="28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。</a:t>
            </a:r>
            <a:endParaRPr lang="zh-CN" altLang="en-US" sz="280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150" y="1070610"/>
            <a:ext cx="8305800" cy="35077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7"/>
          <p:cNvSpPr txBox="1"/>
          <p:nvPr/>
        </p:nvSpPr>
        <p:spPr>
          <a:xfrm>
            <a:off x="165735" y="213995"/>
            <a:ext cx="232981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：在家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19164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At home</a:t>
            </a:r>
            <a:endParaRPr lang="en-US" altLang="zh-CN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2433003" y="385185"/>
            <a:ext cx="7905750" cy="2512695"/>
            <a:chOff x="-1496243" y="303082"/>
            <a:chExt cx="7905750" cy="2512695"/>
          </a:xfrm>
        </p:grpSpPr>
        <p:sp>
          <p:nvSpPr>
            <p:cNvPr id="73" name="文本框 72"/>
            <p:cNvSpPr txBox="1"/>
            <p:nvPr/>
          </p:nvSpPr>
          <p:spPr>
            <a:xfrm>
              <a:off x="-1496243" y="1062542"/>
              <a:ext cx="7327265" cy="175323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p>
              <a:pPr algn="ctr" fontAlgn="auto">
                <a:lnSpc>
                  <a:spcPct val="150000"/>
                </a:lnSpc>
              </a:pPr>
              <a:r>
                <a:rPr lang="zh-CN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男的（小刚）买了什么</a:t>
              </a: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？是在哪儿买的？</a:t>
              </a:r>
              <a:endParaRPr lang="zh-CN" altLang="en-US"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那瓶红酒是给谁买的？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小刚送给女的（小丽）什么礼物？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</p:txBody>
        </p:sp>
        <p:pic>
          <p:nvPicPr>
            <p:cNvPr id="74" name="图片 73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4781367" y="303082"/>
              <a:ext cx="1628140" cy="1628140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3385820" y="233680"/>
            <a:ext cx="5325110" cy="7372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24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听对话，回答问题。</a:t>
            </a:r>
            <a:endParaRPr lang="zh-CN" altLang="en-US" sz="24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Listen to the dialogue and answer the questions.</a:t>
            </a:r>
            <a:endParaRPr lang="zh-CN" alt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pic>
        <p:nvPicPr>
          <p:cNvPr id="4" name="图片 3" descr="D:\Desktop\课件图片\22896a2e398e01be3133d5848fef339.png22896a2e398e01be3133d5848fef33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180205" y="2972435"/>
            <a:ext cx="3567430" cy="3409950"/>
          </a:xfrm>
          <a:prstGeom prst="rect">
            <a:avLst/>
          </a:prstGeom>
        </p:spPr>
      </p:pic>
      <p:pic>
        <p:nvPicPr>
          <p:cNvPr id="5" name="13-1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47635" y="3072130"/>
            <a:ext cx="1623060" cy="162306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237990" y="311150"/>
            <a:ext cx="8518525" cy="6292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fontAlgn="auto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defRPr sz="1800"/>
            </a:pPr>
            <a:r>
              <a:rPr lang="zh-CN" sz="2800">
                <a:sym typeface="+mn-ea"/>
              </a:rPr>
              <a:t>小丽</a:t>
            </a:r>
            <a:r>
              <a:rPr sz="2800">
                <a:sym typeface="+mn-ea"/>
              </a:rPr>
              <a:t>：</a:t>
            </a:r>
            <a:r>
              <a:rPr lang="zh-CN" sz="2800">
                <a:sym typeface="+mn-ea"/>
              </a:rPr>
              <a:t>你终于回来了！从哪儿买回来</a:t>
            </a:r>
            <a:endParaRPr lang="zh-CN" sz="2800">
              <a:sym typeface="+mn-ea"/>
            </a:endParaRPr>
          </a:p>
          <a:p>
            <a:pPr lvl="0" fontAlgn="auto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defRPr sz="1800"/>
            </a:pPr>
            <a:r>
              <a:rPr lang="zh-CN" sz="2800">
                <a:sym typeface="+mn-ea"/>
              </a:rPr>
              <a:t> </a:t>
            </a:r>
            <a:r>
              <a:rPr lang="en-US" altLang="zh-CN" sz="2800">
                <a:sym typeface="+mn-ea"/>
              </a:rPr>
              <a:t>          </a:t>
            </a:r>
            <a:r>
              <a:rPr lang="zh-CN" sz="2800">
                <a:sym typeface="+mn-ea"/>
              </a:rPr>
              <a:t>这么多东西啊</a:t>
            </a:r>
            <a:r>
              <a:rPr sz="2800">
                <a:sym typeface="+mn-ea"/>
              </a:rPr>
              <a:t>？</a:t>
            </a:r>
            <a:endParaRPr sz="2800">
              <a:sym typeface="华文细黑" panose="02010600040101010101" pitchFamily="2" charset="-122"/>
            </a:endParaRPr>
          </a:p>
          <a:p>
            <a:pPr lvl="0" fontAlgn="auto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defRPr sz="1800"/>
            </a:pPr>
            <a:r>
              <a:rPr sz="2800">
                <a:sym typeface="+mn-ea"/>
              </a:rPr>
              <a:t>小刚：</a:t>
            </a:r>
            <a:r>
              <a:rPr lang="zh-CN" sz="2800">
                <a:sym typeface="+mn-ea"/>
              </a:rPr>
              <a:t>都是</a:t>
            </a:r>
            <a:r>
              <a:rPr lang="zh-CN" sz="2800">
                <a:solidFill>
                  <a:srgbClr val="FF0000"/>
                </a:solidFill>
                <a:sym typeface="+mn-ea"/>
              </a:rPr>
              <a:t>从那边的商店买回来的</a:t>
            </a:r>
            <a:r>
              <a:rPr sz="2800">
                <a:sym typeface="+mn-ea"/>
              </a:rPr>
              <a:t>。</a:t>
            </a:r>
            <a:endParaRPr sz="2800"/>
          </a:p>
          <a:p>
            <a:pPr lv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800">
                <a:sym typeface="+mn-ea"/>
              </a:rPr>
              <a:t>小丽</a:t>
            </a:r>
            <a:r>
              <a:rPr sz="2800">
                <a:sym typeface="+mn-ea"/>
              </a:rPr>
              <a:t>：</a:t>
            </a:r>
            <a:r>
              <a:rPr lang="zh-CN" sz="2800">
                <a:sym typeface="+mn-ea"/>
              </a:rPr>
              <a:t>怎么还买红酒回来了</a:t>
            </a:r>
            <a:r>
              <a:rPr sz="2800">
                <a:sym typeface="+mn-ea"/>
              </a:rPr>
              <a:t>？</a:t>
            </a:r>
            <a:r>
              <a:rPr lang="zh-CN" sz="2800">
                <a:sym typeface="+mn-ea"/>
              </a:rPr>
              <a:t>谁喝啊？</a:t>
            </a:r>
            <a:endParaRPr sz="2800">
              <a:sym typeface="+mn-ea"/>
            </a:endParaRPr>
          </a:p>
          <a:p>
            <a:pPr lv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ym typeface="+mn-ea"/>
              </a:rPr>
              <a:t>小刚：</a:t>
            </a:r>
            <a:r>
              <a:rPr lang="zh-CN" sz="2800">
                <a:sym typeface="+mn-ea"/>
              </a:rPr>
              <a:t>这是</a:t>
            </a:r>
            <a:r>
              <a:rPr lang="zh-CN" sz="2800">
                <a:solidFill>
                  <a:srgbClr val="FF0000"/>
                </a:solidFill>
                <a:sym typeface="+mn-ea"/>
              </a:rPr>
              <a:t>给爷爷的礼物</a:t>
            </a:r>
            <a:r>
              <a:rPr lang="zh-CN" sz="2800">
                <a:sym typeface="+mn-ea"/>
              </a:rPr>
              <a:t>，明天我们一起</a:t>
            </a:r>
            <a:endParaRPr lang="zh-CN" sz="2800">
              <a:sym typeface="+mn-ea"/>
            </a:endParaRPr>
          </a:p>
          <a:p>
            <a:pPr lv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800">
                <a:sym typeface="+mn-ea"/>
              </a:rPr>
              <a:t> </a:t>
            </a:r>
            <a:r>
              <a:rPr lang="en-US" altLang="zh-CN" sz="2800">
                <a:sym typeface="+mn-ea"/>
              </a:rPr>
              <a:t>          </a:t>
            </a:r>
            <a:r>
              <a:rPr lang="zh-CN" altLang="en-US" sz="2800">
                <a:sym typeface="+mn-ea"/>
              </a:rPr>
              <a:t>送过去，看看爷爷奶奶</a:t>
            </a:r>
            <a:r>
              <a:rPr sz="2800">
                <a:sym typeface="+mn-ea"/>
              </a:rPr>
              <a:t>。</a:t>
            </a:r>
            <a:endParaRPr sz="2800"/>
          </a:p>
          <a:p>
            <a:pPr lv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800">
                <a:sym typeface="+mn-ea"/>
              </a:rPr>
              <a:t>小丽</a:t>
            </a:r>
            <a:r>
              <a:rPr sz="2800">
                <a:sym typeface="+mn-ea"/>
              </a:rPr>
              <a:t>：</a:t>
            </a:r>
            <a:r>
              <a:rPr lang="zh-CN" sz="2800">
                <a:sym typeface="+mn-ea"/>
              </a:rPr>
              <a:t>那我的礼物呢</a:t>
            </a:r>
            <a:r>
              <a:rPr sz="2800">
                <a:sym typeface="+mn-ea"/>
              </a:rPr>
              <a:t>？</a:t>
            </a:r>
            <a:r>
              <a:rPr lang="zh-CN" sz="2800">
                <a:sym typeface="+mn-ea"/>
              </a:rPr>
              <a:t>快拿出来让我看看。</a:t>
            </a:r>
            <a:endParaRPr sz="2800">
              <a:sym typeface="华文细黑" panose="02010600040101010101" pitchFamily="2" charset="-122"/>
            </a:endParaRPr>
          </a:p>
          <a:p>
            <a:pPr lv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ym typeface="+mn-ea"/>
              </a:rPr>
              <a:t>小刚：</a:t>
            </a:r>
            <a:r>
              <a:rPr lang="zh-CN" sz="2800">
                <a:sym typeface="+mn-ea"/>
              </a:rPr>
              <a:t>我不是已经回来了吗？</a:t>
            </a:r>
            <a:endParaRPr lang="zh-CN" sz="280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237990" y="1852295"/>
            <a:ext cx="78733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gāng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: D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ōu shì cóng nà bi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 de shāng diàn mǎi hu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l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 de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237990" y="297815"/>
            <a:ext cx="83712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lì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: N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ǐ zhōng yú huí lái le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! Cóng nǎr mǎi hui lai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37990" y="3383915"/>
            <a:ext cx="84435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gāng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: Zhè shì gěi yé ye de lǐ wù, míng tiān wǒ men yì qǐ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237990" y="2617470"/>
            <a:ext cx="83826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lì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: Z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ěn me há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i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 mǎi hóng jiǔ hu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i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 l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a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i le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? S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h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éi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 hē a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?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</a:endParaRPr>
          </a:p>
        </p:txBody>
      </p:sp>
      <p:pic>
        <p:nvPicPr>
          <p:cNvPr id="2" name="图片 1" descr="D:\Desktop\课件图片\22896a2e398e01be3133d5848fef339.png22896a2e398e01be3133d5848fef33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6080" y="2224405"/>
            <a:ext cx="3312795" cy="2783840"/>
          </a:xfrm>
          <a:prstGeom prst="rect">
            <a:avLst/>
          </a:prstGeom>
          <a:blipFill dpi="0" rotWithShape="1">
            <a:blip r:embed="rId3"/>
            <a:srcRect/>
            <a:stretch>
              <a:fillRect b="-11000"/>
            </a:stretch>
          </a:blipFill>
          <a:ln w="38100">
            <a:solidFill>
              <a:srgbClr val="F2C366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3" name="文本框 7"/>
          <p:cNvSpPr txBox="1"/>
          <p:nvPr/>
        </p:nvSpPr>
        <p:spPr>
          <a:xfrm>
            <a:off x="165735" y="213995"/>
            <a:ext cx="232981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在家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91643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2  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At home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37990" y="5687695"/>
            <a:ext cx="93465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gāng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: W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ǒ 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b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ú shì yǐ jīng huí l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 le ma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?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291965" y="4913630"/>
            <a:ext cx="79000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lì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: N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à wǒ de lǐ wù n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e? K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uài ná ch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u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l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 ràng wǒ kàn k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325110" y="1080770"/>
            <a:ext cx="64662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zhè me duō dōng x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a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?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325110" y="4149090"/>
            <a:ext cx="64662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sòng gu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o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q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u, 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kàn k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 yé y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e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nǎi n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0" grpId="0"/>
      <p:bldP spid="8" grpId="0"/>
      <p:bldP spid="12" grpId="0"/>
      <p:bldP spid="11" grpId="0"/>
      <p:bldP spid="13" grpId="0"/>
      <p:bldP spid="1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7"/>
          <p:cNvSpPr txBox="1"/>
          <p:nvPr/>
        </p:nvSpPr>
        <p:spPr>
          <a:xfrm>
            <a:off x="165735" y="213995"/>
            <a:ext cx="256857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判断对错</a:t>
            </a:r>
            <a:endParaRPr 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6200140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True or false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05815" y="1561465"/>
            <a:ext cx="1124775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821055" y="1561465"/>
            <a:ext cx="1123378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818515" y="157416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1240155" y="1613535"/>
            <a:ext cx="865886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小丽终于等到小刚回家了。</a:t>
            </a:r>
            <a:endParaRPr 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21055" y="2867025"/>
            <a:ext cx="1123315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821690" y="2885440"/>
            <a:ext cx="1123315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821055" y="2869565"/>
            <a:ext cx="852170" cy="889000"/>
            <a:chOff x="584" y="3246"/>
            <a:chExt cx="1342" cy="1400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0155" y="2908935"/>
            <a:ext cx="1046734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小刚买了不少的东西。</a:t>
            </a:r>
            <a:endParaRPr 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821055" y="4199255"/>
            <a:ext cx="1123315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圆角矩形 29"/>
          <p:cNvSpPr/>
          <p:nvPr/>
        </p:nvSpPr>
        <p:spPr>
          <a:xfrm>
            <a:off x="821055" y="4201795"/>
            <a:ext cx="1123315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>
            <a:off x="821055" y="4201795"/>
            <a:ext cx="852170" cy="889000"/>
            <a:chOff x="584" y="3246"/>
            <a:chExt cx="1342" cy="1400"/>
          </a:xfrm>
        </p:grpSpPr>
        <p:sp>
          <p:nvSpPr>
            <p:cNvPr id="33" name="椭圆 32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34" name="图片 33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5" name="文本框 7"/>
          <p:cNvSpPr txBox="1"/>
          <p:nvPr/>
        </p:nvSpPr>
        <p:spPr>
          <a:xfrm>
            <a:off x="1240155" y="4306570"/>
            <a:ext cx="9917430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小刚打算明天和小丽一起去和爷爷奶奶喝酒。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821690" y="5492115"/>
            <a:ext cx="1123315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821690" y="5494655"/>
            <a:ext cx="1123315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21690" y="5494655"/>
            <a:ext cx="852170" cy="889000"/>
            <a:chOff x="584" y="3246"/>
            <a:chExt cx="1342" cy="1400"/>
          </a:xfrm>
        </p:grpSpPr>
        <p:sp>
          <p:nvSpPr>
            <p:cNvPr id="8" name="椭圆 7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" name="图片 8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10" name="文本框 7"/>
          <p:cNvSpPr txBox="1"/>
          <p:nvPr/>
        </p:nvSpPr>
        <p:spPr>
          <a:xfrm>
            <a:off x="1240155" y="5598160"/>
            <a:ext cx="9917430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小刚送给小丽的礼物是自己回家这件事。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8437 -0.00675926 " pathEditMode="relative" rAng="0" ptsTypes=""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-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5156 -0.00342593 " pathEditMode="relative" rAng="0" ptsTypes="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63541 -0.00611111 L 0.84724 9.25926e-05 " pathEditMode="relative" rAng="0" ptsTypes="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" y="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63541 -0.00611111 L 0.84724 9.25926e-05 " pathEditMode="relative" rAng="0" ptsTypes="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" y="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0" grpId="0" bldLvl="0" animBg="1"/>
      <p:bldP spid="30" grpId="0" bldLvl="0" animBg="1"/>
      <p:bldP spid="5" grpId="0" bldLvl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7"/>
          <p:cNvSpPr txBox="1"/>
          <p:nvPr/>
        </p:nvSpPr>
        <p:spPr>
          <a:xfrm>
            <a:off x="165735" y="213995"/>
            <a:ext cx="232981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2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在家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1916430" cy="6451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2  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At home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2037398" y="535680"/>
            <a:ext cx="9118600" cy="2601595"/>
            <a:chOff x="-1891848" y="453577"/>
            <a:chExt cx="9118600" cy="2601595"/>
          </a:xfrm>
        </p:grpSpPr>
        <p:sp>
          <p:nvSpPr>
            <p:cNvPr id="73" name="文本框 72"/>
            <p:cNvSpPr txBox="1"/>
            <p:nvPr/>
          </p:nvSpPr>
          <p:spPr>
            <a:xfrm>
              <a:off x="-1891848" y="1301937"/>
              <a:ext cx="8300720" cy="175323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p>
              <a:pPr algn="ctr" fontAlgn="auto">
                <a:lnSpc>
                  <a:spcPct val="150000"/>
                </a:lnSpc>
              </a:pPr>
              <a:r>
                <a:rPr lang="zh-CN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那个女人是谁</a:t>
              </a: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？</a:t>
              </a: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男的（小刚）和那个女人做什么了？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小刚为什么回来那么晚？</a:t>
              </a:r>
              <a:b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</a:b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小刚说他们没聊多久，你觉得呢？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</p:txBody>
        </p:sp>
        <p:pic>
          <p:nvPicPr>
            <p:cNvPr id="74" name="图片 73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5598612" y="453577"/>
              <a:ext cx="1628140" cy="1628140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3385820" y="233680"/>
            <a:ext cx="5325110" cy="7372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24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听对话，回答问题。</a:t>
            </a:r>
            <a:endParaRPr lang="zh-CN" altLang="en-US" sz="24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Listen to the dialogue and answer the questions.</a:t>
            </a:r>
            <a:endParaRPr lang="zh-CN" alt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pic>
        <p:nvPicPr>
          <p:cNvPr id="4" name="图片 3" descr="D:\Desktop\课件图片\c765cda57bc54d679b37a953ea00687.pngc765cda57bc54d679b37a953ea00687"/>
          <p:cNvPicPr>
            <a:picLocks noChangeAspect="1"/>
          </p:cNvPicPr>
          <p:nvPr/>
        </p:nvPicPr>
        <p:blipFill>
          <a:blip r:embed="rId2">
            <a:clrChange>
              <a:clrFrom>
                <a:srgbClr val="EFEFEF">
                  <a:alpha val="100000"/>
                </a:srgbClr>
              </a:clrFrom>
              <a:clrTo>
                <a:srgbClr val="EFEFEF">
                  <a:alpha val="100000"/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4303395" y="3174365"/>
            <a:ext cx="3489960" cy="2541270"/>
          </a:xfrm>
          <a:prstGeom prst="rect">
            <a:avLst/>
          </a:prstGeom>
        </p:spPr>
      </p:pic>
      <p:pic>
        <p:nvPicPr>
          <p:cNvPr id="6" name="13-2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93355" y="3035935"/>
            <a:ext cx="1611630" cy="16116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3--</a:t>
            </a:r>
            <a:r>
              <a:rPr lang="zh-CN" altLang="en-US" sz="2800" b="1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</a:t>
            </a:r>
            <a:r>
              <a:rPr lang="zh-CN" altLang="en-US" sz="2800" b="1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三课</a:t>
            </a:r>
            <a:r>
              <a:rPr lang="en-US" altLang="zh-CN" sz="2800" b="1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99669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3  Lesson 13</a:t>
            </a:r>
            <a:endParaRPr lang="en-US" altLang="zh-CN" b="1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1298586" y="2584450"/>
            <a:ext cx="10997960" cy="2026796"/>
            <a:chOff x="107" y="3669"/>
            <a:chExt cx="21538" cy="3970"/>
          </a:xfrm>
        </p:grpSpPr>
        <p:sp>
          <p:nvSpPr>
            <p:cNvPr id="10" name="圆角矩形 9"/>
            <p:cNvSpPr/>
            <p:nvPr/>
          </p:nvSpPr>
          <p:spPr>
            <a:xfrm>
              <a:off x="107" y="3669"/>
              <a:ext cx="18376" cy="3969"/>
            </a:xfrm>
            <a:prstGeom prst="roundRect">
              <a:avLst/>
            </a:prstGeom>
            <a:solidFill>
              <a:schemeClr val="bg1"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063" y="3769"/>
              <a:ext cx="20582" cy="3870"/>
              <a:chOff x="4210" y="3769"/>
              <a:chExt cx="20582" cy="3870"/>
            </a:xfrm>
          </p:grpSpPr>
          <p:grpSp>
            <p:nvGrpSpPr>
              <p:cNvPr id="3" name="组合 2"/>
              <p:cNvGrpSpPr/>
              <p:nvPr/>
            </p:nvGrpSpPr>
            <p:grpSpPr>
              <a:xfrm rot="0">
                <a:off x="4842" y="6361"/>
                <a:ext cx="17245" cy="1278"/>
                <a:chOff x="6976" y="6361"/>
                <a:chExt cx="17245" cy="1278"/>
              </a:xfrm>
            </p:grpSpPr>
            <p:sp>
              <p:nvSpPr>
                <p:cNvPr id="15" name="矩形 14"/>
                <p:cNvSpPr/>
                <p:nvPr/>
              </p:nvSpPr>
              <p:spPr>
                <a:xfrm>
                  <a:off x="6976" y="6361"/>
                  <a:ext cx="5735" cy="127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altLang="zh-CN" sz="3200" dirty="0" smtClean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rPr>
                    <a:t>Lesson 13</a:t>
                  </a:r>
                  <a:endParaRPr lang="en-US" altLang="zh-CN" sz="3200" dirty="0" smtClean="0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9835" y="6417"/>
                  <a:ext cx="14386" cy="114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altLang="zh-CN" sz="2400" dirty="0" smtClean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  <a:sym typeface="+mn-ea"/>
                    </a:rPr>
                    <a:t>                              </a:t>
                  </a:r>
                  <a:r>
                    <a:rPr lang="en-US" altLang="zh-CN" sz="3200" dirty="0" smtClean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  <a:sym typeface="+mn-ea"/>
                    </a:rPr>
                    <a:t>I  walked  back</a:t>
                  </a:r>
                  <a:endParaRPr lang="en-US" altLang="zh-CN" sz="3200" dirty="0" smtClean="0">
                    <a:solidFill>
                      <a:schemeClr val="bg1">
                        <a:lumMod val="50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sym typeface="+mn-ea"/>
                  </a:endParaRPr>
                </a:p>
              </p:txBody>
            </p:sp>
          </p:grpSp>
          <p:grpSp>
            <p:nvGrpSpPr>
              <p:cNvPr id="2" name="组合 1"/>
              <p:cNvGrpSpPr/>
              <p:nvPr/>
            </p:nvGrpSpPr>
            <p:grpSpPr>
              <a:xfrm rot="0">
                <a:off x="4210" y="3769"/>
                <a:ext cx="20582" cy="2788"/>
                <a:chOff x="6344" y="3769"/>
                <a:chExt cx="20582" cy="2788"/>
              </a:xfrm>
            </p:grpSpPr>
            <p:sp>
              <p:nvSpPr>
                <p:cNvPr id="6" name="文本框 7"/>
                <p:cNvSpPr txBox="1"/>
                <p:nvPr/>
              </p:nvSpPr>
              <p:spPr>
                <a:xfrm>
                  <a:off x="6344" y="4751"/>
                  <a:ext cx="20582" cy="180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sz="5400" b="1" noProof="0" dirty="0" smtClean="0">
                      <a:ln>
                        <a:noFill/>
                      </a:ln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  <a:sym typeface="+mn-ea"/>
                    </a:rPr>
                    <a:t> </a:t>
                  </a:r>
                  <a:r>
                    <a:rPr lang="zh-CN" altLang="en-US" sz="5400" b="1" noProof="0" dirty="0" smtClean="0">
                      <a:ln>
                        <a:noFill/>
                      </a:ln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  <a:sym typeface="+mn-ea"/>
                    </a:rPr>
                    <a:t>第</a:t>
                  </a:r>
                  <a:r>
                    <a:rPr lang="en-US" altLang="zh-CN" sz="5400" b="1" noProof="0" dirty="0" smtClean="0">
                      <a:ln>
                        <a:noFill/>
                      </a:ln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  <a:sym typeface="+mn-ea"/>
                    </a:rPr>
                    <a:t>13</a:t>
                  </a:r>
                  <a:r>
                    <a:rPr lang="zh-CN" altLang="en-US" sz="5400" b="1" noProof="0" dirty="0" smtClean="0">
                      <a:ln>
                        <a:noFill/>
                      </a:ln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  <a:sym typeface="+mn-ea"/>
                    </a:rPr>
                    <a:t>课  </a:t>
                  </a:r>
                  <a:r>
                    <a:rPr lang="en-US" altLang="zh-CN" sz="5400" b="1" noProof="0" dirty="0" smtClean="0">
                      <a:ln>
                        <a:noFill/>
                      </a:ln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  <a:sym typeface="+mn-ea"/>
                    </a:rPr>
                    <a:t>     </a:t>
                  </a:r>
                  <a:r>
                    <a:rPr lang="zh-CN" altLang="en-US" sz="5400" b="1" noProof="0" dirty="0" smtClean="0">
                      <a:ln>
                        <a:noFill/>
                      </a:ln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  <a:sym typeface="+mn-ea"/>
                    </a:rPr>
                    <a:t>我是走回来的</a:t>
                  </a:r>
                  <a:endParaRPr lang="zh-CN" altLang="en-US" sz="5400" b="1" noProof="0" dirty="0" smtClean="0">
                    <a:ln>
                      <a:noFill/>
                    </a:ln>
                    <a:effectLst/>
                    <a:uLnTx/>
                    <a:uFillTx/>
                    <a:latin typeface="华文楷体" panose="02010600040101010101" charset="-122"/>
                    <a:ea typeface="华文楷体" panose="02010600040101010101" charset="-122"/>
                    <a:cs typeface="华文楷体" panose="02010600040101010101" charset="-122"/>
                    <a:sym typeface="+mn-ea"/>
                  </a:endParaRPr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6593" y="3769"/>
                  <a:ext cx="19380" cy="114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altLang="zh-CN" sz="3200" dirty="0" err="1" smtClean="0">
                      <a:latin typeface="华文细黑" panose="02010600040101010101" pitchFamily="2" charset="-122"/>
                      <a:ea typeface="华文细黑" panose="02010600040101010101" pitchFamily="2" charset="-122"/>
                      <a:sym typeface="+mn-ea"/>
                    </a:rPr>
                    <a:t>dì shí sān kè           Wǒ shì zǒu hu</a:t>
                  </a:r>
                  <a:r>
                    <a:rPr lang="en-US" altLang="zh-CN" sz="3200" dirty="0" err="1">
                      <a:latin typeface="华文细黑" panose="02010600040101010101" pitchFamily="2" charset="-122"/>
                      <a:ea typeface="华文细黑" panose="02010600040101010101" pitchFamily="2" charset="-122"/>
                      <a:sym typeface="+mn-ea"/>
                    </a:rPr>
                    <a:t>í</a:t>
                  </a:r>
                  <a:r>
                    <a:rPr lang="en-US" altLang="zh-CN" sz="3200" dirty="0" err="1" smtClean="0">
                      <a:latin typeface="华文细黑" panose="02010600040101010101" pitchFamily="2" charset="-122"/>
                      <a:ea typeface="华文细黑" panose="02010600040101010101" pitchFamily="2" charset="-122"/>
                      <a:sym typeface="+mn-ea"/>
                    </a:rPr>
                    <a:t> lai de</a:t>
                  </a:r>
                  <a:endParaRPr lang="en-US" altLang="zh-CN" sz="3200" dirty="0" err="1" smtClean="0">
                    <a:latin typeface="华文细黑" panose="02010600040101010101" pitchFamily="2" charset="-122"/>
                    <a:ea typeface="华文细黑" panose="02010600040101010101" pitchFamily="2" charset="-122"/>
                    <a:sym typeface="+mn-ea"/>
                  </a:endParaRPr>
                </a:p>
              </p:txBody>
            </p:sp>
          </p:grpSp>
        </p:grp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0564815 L -0.000833333 -0.258611 " pathEditMode="relative" rAng="0" ptsTypes="">
                                      <p:cBhvr>
                                        <p:cTn id="12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16510"/>
            <a:ext cx="1459230" cy="1459230"/>
          </a:xfrm>
          <a:prstGeom prst="rect">
            <a:avLst/>
          </a:prstGeom>
        </p:spPr>
      </p:pic>
      <p:pic>
        <p:nvPicPr>
          <p:cNvPr id="7" name="图片 6" descr="D:\Desktop\课件图片\c765cda57bc54d679b37a953ea00687.pngc765cda57bc54d679b37a953ea0068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0045" y="2331085"/>
            <a:ext cx="2766695" cy="2195195"/>
          </a:xfrm>
          <a:prstGeom prst="rect">
            <a:avLst/>
          </a:prstGeom>
          <a:blipFill dpi="0" rotWithShape="1">
            <a:blip r:embed="rId3"/>
            <a:srcRect/>
            <a:stretch>
              <a:fillRect b="-11000"/>
            </a:stretch>
          </a:blipFill>
          <a:ln w="38100">
            <a:solidFill>
              <a:srgbClr val="F2C366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21" name="文本框 7"/>
          <p:cNvSpPr txBox="1"/>
          <p:nvPr/>
        </p:nvSpPr>
        <p:spPr>
          <a:xfrm>
            <a:off x="161290" y="201295"/>
            <a:ext cx="7000240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2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在家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6200140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At home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35070" y="398780"/>
            <a:ext cx="8950325" cy="6123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fontAlgn="auto">
              <a:lnSpc>
                <a:spcPct val="200000"/>
              </a:lnSpc>
              <a:defRPr sz="1800"/>
            </a:pPr>
            <a:r>
              <a:rPr lang="zh-CN" sz="2800">
                <a:sym typeface="+mn-ea"/>
              </a:rPr>
              <a:t>小丽</a:t>
            </a:r>
            <a:r>
              <a:rPr sz="2800">
                <a:sym typeface="+mn-ea"/>
              </a:rPr>
              <a:t>：</a:t>
            </a:r>
            <a:r>
              <a:rPr lang="zh-CN" sz="2800">
                <a:sym typeface="华文细黑" panose="02010600040101010101" pitchFamily="2" charset="-122"/>
              </a:rPr>
              <a:t>我今天看见你和一个女的</a:t>
            </a:r>
            <a:endParaRPr lang="zh-CN" sz="2800">
              <a:sym typeface="华文细黑" panose="02010600040101010101" pitchFamily="2" charset="-122"/>
            </a:endParaRPr>
          </a:p>
          <a:p>
            <a:pPr lvl="0" fontAlgn="auto">
              <a:lnSpc>
                <a:spcPct val="200000"/>
              </a:lnSpc>
              <a:defRPr sz="1800"/>
            </a:pPr>
            <a:r>
              <a:rPr lang="zh-CN" sz="2800">
                <a:sym typeface="华文细黑" panose="02010600040101010101" pitchFamily="2" charset="-122"/>
              </a:rPr>
              <a:t> </a:t>
            </a:r>
            <a:r>
              <a:rPr lang="en-US" altLang="zh-CN" sz="2800">
                <a:sym typeface="华文细黑" panose="02010600040101010101" pitchFamily="2" charset="-122"/>
              </a:rPr>
              <a:t>          </a:t>
            </a:r>
            <a:r>
              <a:rPr lang="zh-CN" sz="2800">
                <a:sym typeface="华文细黑" panose="02010600040101010101" pitchFamily="2" charset="-122"/>
              </a:rPr>
              <a:t>进了咖啡店，她是谁啊？</a:t>
            </a:r>
            <a:endParaRPr lang="zh-CN" sz="2800">
              <a:sym typeface="华文细黑" panose="02010600040101010101" pitchFamily="2" charset="-122"/>
            </a:endParaRPr>
          </a:p>
          <a:p>
            <a:pPr lvl="0" fontAlgn="auto">
              <a:lnSpc>
                <a:spcPct val="200000"/>
              </a:lnSpc>
              <a:defRPr sz="1800"/>
            </a:pPr>
            <a:r>
              <a:rPr lang="zh-CN" sz="2800">
                <a:sym typeface="+mn-ea"/>
              </a:rPr>
              <a:t>小刚：</a:t>
            </a:r>
            <a:r>
              <a:rPr lang="zh-CN" sz="2800">
                <a:sym typeface="华文细黑" panose="02010600040101010101" pitchFamily="2" charset="-122"/>
              </a:rPr>
              <a:t>她是我今天在路上遇到的</a:t>
            </a:r>
            <a:r>
              <a:rPr lang="zh-CN" sz="2800">
                <a:solidFill>
                  <a:srgbClr val="FF0000"/>
                </a:solidFill>
                <a:sym typeface="华文细黑" panose="02010600040101010101" pitchFamily="2" charset="-122"/>
              </a:rPr>
              <a:t>一个老同学</a:t>
            </a:r>
            <a:r>
              <a:rPr lang="zh-CN" sz="2800">
                <a:sym typeface="华文细黑" panose="02010600040101010101" pitchFamily="2" charset="-122"/>
              </a:rPr>
              <a:t>。</a:t>
            </a:r>
            <a:endParaRPr lang="zh-CN" sz="2800"/>
          </a:p>
          <a:p>
            <a:pPr lvl="0">
              <a:lnSpc>
                <a:spcPct val="200000"/>
              </a:lnSpc>
            </a:pPr>
            <a:r>
              <a:rPr lang="zh-CN" sz="2800">
                <a:sym typeface="+mn-ea"/>
              </a:rPr>
              <a:t>小丽：</a:t>
            </a:r>
            <a:r>
              <a:rPr lang="zh-CN" sz="2800">
                <a:sym typeface="华文细黑" panose="02010600040101010101" pitchFamily="2" charset="-122"/>
              </a:rPr>
              <a:t>你们就一起去喝咖啡了？</a:t>
            </a:r>
            <a:endParaRPr lang="zh-CN" sz="2800">
              <a:sym typeface="+mn-ea"/>
            </a:endParaRPr>
          </a:p>
          <a:p>
            <a:pPr lvl="0">
              <a:lnSpc>
                <a:spcPct val="200000"/>
              </a:lnSpc>
            </a:pPr>
            <a:r>
              <a:rPr lang="zh-CN" sz="2800">
                <a:sym typeface="+mn-ea"/>
              </a:rPr>
              <a:t>小刚：</a:t>
            </a:r>
            <a:r>
              <a:rPr lang="zh-CN" sz="2800">
                <a:sym typeface="华文细黑" panose="02010600040101010101" pitchFamily="2" charset="-122"/>
              </a:rPr>
              <a:t>是啊，</a:t>
            </a:r>
            <a:r>
              <a:rPr lang="zh-CN" sz="2800">
                <a:solidFill>
                  <a:srgbClr val="FF0000"/>
                </a:solidFill>
                <a:sym typeface="华文细黑" panose="02010600040101010101" pitchFamily="2" charset="-122"/>
              </a:rPr>
              <a:t>一边喝咖啡一边说了些过去的事</a:t>
            </a:r>
            <a:r>
              <a:rPr lang="zh-CN" sz="2800">
                <a:sym typeface="华文细黑" panose="02010600040101010101" pitchFamily="2" charset="-122"/>
              </a:rPr>
              <a:t>。</a:t>
            </a:r>
            <a:endParaRPr lang="zh-CN" sz="2800"/>
          </a:p>
          <a:p>
            <a:pPr lvl="0">
              <a:lnSpc>
                <a:spcPct val="200000"/>
              </a:lnSpc>
            </a:pPr>
            <a:r>
              <a:rPr lang="zh-CN" sz="2800">
                <a:sym typeface="+mn-ea"/>
              </a:rPr>
              <a:t>小丽：</a:t>
            </a:r>
            <a:r>
              <a:rPr lang="zh-CN" sz="2800">
                <a:sym typeface="华文细黑" panose="02010600040101010101" pitchFamily="2" charset="-122"/>
              </a:rPr>
              <a:t>你回来得这么晚，是说了很多过去的事吗？</a:t>
            </a:r>
            <a:endParaRPr lang="zh-CN" sz="2800">
              <a:sym typeface="华文细黑" panose="02010600040101010101" pitchFamily="2" charset="-122"/>
            </a:endParaRPr>
          </a:p>
          <a:p>
            <a:pPr lvl="0">
              <a:lnSpc>
                <a:spcPct val="200000"/>
              </a:lnSpc>
            </a:pPr>
            <a:r>
              <a:rPr lang="zh-CN" sz="2800">
                <a:sym typeface="+mn-ea"/>
              </a:rPr>
              <a:t>小刚：</a:t>
            </a:r>
            <a:r>
              <a:rPr lang="zh-CN" sz="2800">
                <a:sym typeface="华文细黑" panose="02010600040101010101" pitchFamily="2" charset="-122"/>
              </a:rPr>
              <a:t>不是。</a:t>
            </a:r>
            <a:r>
              <a:rPr lang="zh-CN" sz="2800">
                <a:solidFill>
                  <a:srgbClr val="FF0000"/>
                </a:solidFill>
                <a:sym typeface="华文细黑" panose="02010600040101010101" pitchFamily="2" charset="-122"/>
              </a:rPr>
              <a:t>没有公共汽车了，我是走回来的</a:t>
            </a:r>
            <a:r>
              <a:rPr lang="zh-CN" sz="2800">
                <a:sym typeface="华文细黑" panose="02010600040101010101" pitchFamily="2" charset="-122"/>
              </a:rPr>
              <a:t>。</a:t>
            </a:r>
            <a:endParaRPr lang="zh-CN" sz="2800">
              <a:solidFill>
                <a:schemeClr val="tx1"/>
              </a:solidFill>
              <a:sym typeface="华文细黑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735070" y="2184400"/>
            <a:ext cx="83826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Xiǎo gāng: Tā shì wǒ jīn tiān zài lù shang yù dào de yí ge lǎo tóng xué.</a:t>
            </a:r>
            <a:endParaRPr sz="18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746500" y="473075"/>
            <a:ext cx="83712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Xiǎo lì: W</a:t>
            </a:r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ǒ jīn tiān kàn jiàn nǐ hé yí ge nǚ de</a:t>
            </a:r>
            <a:endParaRPr sz="18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735070" y="3902710"/>
            <a:ext cx="86531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Xiǎo gāng: Shì a, yì biān hē kā fēi yì biān shuō le xiē guò qù de shì.</a:t>
            </a:r>
            <a:endParaRPr sz="18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735070" y="3037205"/>
            <a:ext cx="83826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Xiǎo lì: </a:t>
            </a:r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Nǐ men jiù yì qǐ qù hē kā fēi le?</a:t>
            </a:r>
            <a:endParaRPr sz="18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735070" y="5613400"/>
            <a:ext cx="93465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gāng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: B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ú shì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 M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éi yǒu gōng gòng qì chē le, wǒ shì zǒu hu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l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 de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.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735070" y="4745355"/>
            <a:ext cx="87890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Xiǎo </a:t>
            </a:r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lì: </a:t>
            </a:r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Nǐ huí lái dé zhè me wǎn, shì shuō le hěn duō guò qù de shì ma?</a:t>
            </a:r>
            <a:endParaRPr sz="18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69180" y="1315085"/>
            <a:ext cx="51466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8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jìn le kā fēi diàn, tā shì shéi a?</a:t>
            </a:r>
            <a:endParaRPr sz="18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" grpId="0"/>
      <p:bldP spid="13" grpId="0"/>
      <p:bldP spid="17" grpId="0"/>
      <p:bldP spid="16" grpId="0"/>
      <p:bldP spid="19" grpId="0"/>
      <p:bldP spid="1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7"/>
          <p:cNvSpPr txBox="1"/>
          <p:nvPr/>
        </p:nvSpPr>
        <p:spPr>
          <a:xfrm>
            <a:off x="165735" y="213995"/>
            <a:ext cx="256857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判断对错</a:t>
            </a:r>
            <a:endParaRPr 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6200140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True or false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05815" y="1463675"/>
            <a:ext cx="1124775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821055" y="1463675"/>
            <a:ext cx="1123378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818515" y="147637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1431290" y="1591945"/>
            <a:ext cx="9991725" cy="64516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小丽想知道和小刚一起进咖啡店的女人是谁。</a:t>
            </a:r>
            <a:endParaRPr lang="zh-CN" sz="3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21055" y="2769235"/>
            <a:ext cx="1123315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821690" y="2787650"/>
            <a:ext cx="1123315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821055" y="2771775"/>
            <a:ext cx="852170" cy="889000"/>
            <a:chOff x="584" y="3246"/>
            <a:chExt cx="1342" cy="1400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586230" y="2811145"/>
            <a:ext cx="10467340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今天小刚在路上见到了一个以前的同学。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805815" y="3977640"/>
            <a:ext cx="1124775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821055" y="3977640"/>
            <a:ext cx="1123378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18515" y="3990340"/>
            <a:ext cx="852170" cy="889000"/>
            <a:chOff x="584" y="3246"/>
            <a:chExt cx="1342" cy="1400"/>
          </a:xfrm>
        </p:grpSpPr>
        <p:sp>
          <p:nvSpPr>
            <p:cNvPr id="8" name="椭圆 7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" name="图片 8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10" name="文本框 7"/>
          <p:cNvSpPr txBox="1"/>
          <p:nvPr/>
        </p:nvSpPr>
        <p:spPr>
          <a:xfrm>
            <a:off x="1431290" y="4105910"/>
            <a:ext cx="9991725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小刚和女同学喝着咖啡聊着过去的事。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821055" y="5283200"/>
            <a:ext cx="1123315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821690" y="5301615"/>
            <a:ext cx="1123315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821055" y="5285740"/>
            <a:ext cx="852170" cy="889000"/>
            <a:chOff x="584" y="3246"/>
            <a:chExt cx="1342" cy="1400"/>
          </a:xfrm>
        </p:grpSpPr>
        <p:sp>
          <p:nvSpPr>
            <p:cNvPr id="14" name="椭圆 1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5" name="图片 14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16" name="文本框 7"/>
          <p:cNvSpPr txBox="1"/>
          <p:nvPr/>
        </p:nvSpPr>
        <p:spPr>
          <a:xfrm>
            <a:off x="1586230" y="5325110"/>
            <a:ext cx="10467340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小刚见完同学后，坐公交车回家。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8437 -0.00675926 " pathEditMode="relative" rAng="0" ptsTypes=""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-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5156 -0.00342593 " pathEditMode="relative" rAng="0" ptsTypes="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8437 -0.00675926 " pathEditMode="relative" rAng="0" ptsTypes="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-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5156 -0.00342593 " pathEditMode="relative" rAng="0" ptsTypes="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0" grpId="0" bldLvl="0" animBg="1"/>
      <p:bldP spid="5" grpId="0" bldLvl="0" animBg="1"/>
      <p:bldP spid="12" grpId="0" bldLvl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7"/>
          <p:cNvSpPr txBox="1"/>
          <p:nvPr/>
        </p:nvSpPr>
        <p:spPr>
          <a:xfrm>
            <a:off x="165735" y="213995"/>
            <a:ext cx="30448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3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在打电话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2494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3  O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 the phone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2864803" y="410585"/>
            <a:ext cx="7905750" cy="2512695"/>
            <a:chOff x="-1496243" y="303082"/>
            <a:chExt cx="7905750" cy="2512695"/>
          </a:xfrm>
        </p:grpSpPr>
        <p:sp>
          <p:nvSpPr>
            <p:cNvPr id="73" name="文本框 72"/>
            <p:cNvSpPr txBox="1"/>
            <p:nvPr/>
          </p:nvSpPr>
          <p:spPr>
            <a:xfrm>
              <a:off x="-1496243" y="1062542"/>
              <a:ext cx="7327265" cy="175323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p>
              <a:pPr algn="ctr" fontAlgn="auto">
                <a:lnSpc>
                  <a:spcPct val="150000"/>
                </a:lnSpc>
              </a:pP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小丽和小刚周末经常去看电影吗？</a:t>
              </a:r>
              <a:b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</a:b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小丽为什么觉得在家看电影有意思？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小丽觉得现在的生活怎么样？为什么？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</p:txBody>
        </p:sp>
        <p:pic>
          <p:nvPicPr>
            <p:cNvPr id="74" name="图片 73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4781367" y="303082"/>
              <a:ext cx="1628140" cy="1628140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3724275" y="433070"/>
            <a:ext cx="5325110" cy="7372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24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听对话，回答问题。</a:t>
            </a:r>
            <a:endParaRPr lang="zh-CN" altLang="en-US" sz="24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Listen to the dialogue and answer the questions.</a:t>
            </a:r>
            <a:endParaRPr lang="zh-CN" alt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pic>
        <p:nvPicPr>
          <p:cNvPr id="4" name="图片 3" descr="D:\Desktop\课件图片\27c33373f50ee98dbc234048ef1a8aa.png27c33373f50ee98dbc234048ef1a8aa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00295" y="3092133"/>
            <a:ext cx="2821940" cy="2900680"/>
          </a:xfrm>
          <a:prstGeom prst="rect">
            <a:avLst/>
          </a:prstGeom>
        </p:spPr>
      </p:pic>
      <p:pic>
        <p:nvPicPr>
          <p:cNvPr id="3" name="13-3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22235" y="2923540"/>
            <a:ext cx="1637030" cy="16370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08653" y="-113030"/>
            <a:ext cx="1459230" cy="1459230"/>
          </a:xfrm>
          <a:prstGeom prst="rect">
            <a:avLst/>
          </a:prstGeom>
        </p:spPr>
      </p:pic>
      <p:pic>
        <p:nvPicPr>
          <p:cNvPr id="7" name="图片 6" descr="D:\Desktop\课件图片\27c33373f50ee98dbc234048ef1a8aa.png27c33373f50ee98dbc234048ef1a8aa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4655" y="2092960"/>
            <a:ext cx="2599690" cy="2672080"/>
          </a:xfrm>
          <a:prstGeom prst="rect">
            <a:avLst/>
          </a:prstGeom>
          <a:blipFill dpi="0" rotWithShape="1">
            <a:blip r:embed="rId3"/>
            <a:srcRect/>
            <a:stretch>
              <a:fillRect b="-11000"/>
            </a:stretch>
          </a:blipFill>
          <a:ln w="38100">
            <a:solidFill>
              <a:srgbClr val="F2C366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21" name="文本框 7"/>
          <p:cNvSpPr txBox="1"/>
          <p:nvPr/>
        </p:nvSpPr>
        <p:spPr>
          <a:xfrm>
            <a:off x="165735" y="213995"/>
            <a:ext cx="268732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3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打电话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2494280" cy="64516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3  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On the phone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161665" y="213995"/>
            <a:ext cx="8950325" cy="64852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fontAlgn="auto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defRPr sz="1800"/>
            </a:pPr>
            <a:r>
              <a:rPr sz="2800">
                <a:sym typeface="+mn-ea"/>
              </a:rPr>
              <a:t>同事</a:t>
            </a:r>
            <a:r>
              <a:rPr sz="28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rPr>
              <a:t>：</a:t>
            </a:r>
            <a:r>
              <a:rPr sz="2800">
                <a:sym typeface="华文细黑" panose="02010600040101010101" pitchFamily="2" charset="-122"/>
              </a:rPr>
              <a:t>小丽，周末你一般跟小刚出去看电影吗？</a:t>
            </a:r>
            <a:endParaRPr sz="2800"/>
          </a:p>
          <a:p>
            <a:pPr lv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ym typeface="+mn-ea"/>
              </a:rPr>
              <a:t>小丽</a:t>
            </a:r>
            <a:r>
              <a:rPr sz="2800">
                <a:sym typeface="华文细黑" panose="02010600040101010101" pitchFamily="2" charset="-122"/>
              </a:rPr>
              <a:t>：我</a:t>
            </a:r>
            <a:r>
              <a:rPr sz="2800">
                <a:solidFill>
                  <a:srgbClr val="FF0000"/>
                </a:solidFill>
                <a:sym typeface="华文细黑" panose="02010600040101010101" pitchFamily="2" charset="-122"/>
              </a:rPr>
              <a:t>很少</a:t>
            </a:r>
            <a:r>
              <a:rPr sz="2800">
                <a:sym typeface="华文细黑" panose="02010600040101010101" pitchFamily="2" charset="-122"/>
              </a:rPr>
              <a:t>去电影院看电影，</a:t>
            </a:r>
            <a:endParaRPr sz="2800">
              <a:sym typeface="华文细黑" panose="02010600040101010101" pitchFamily="2" charset="-122"/>
            </a:endParaRPr>
          </a:p>
          <a:p>
            <a:pPr lv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ym typeface="华文细黑" panose="02010600040101010101" pitchFamily="2" charset="-122"/>
              </a:rPr>
              <a:t> </a:t>
            </a:r>
            <a:r>
              <a:rPr lang="en-US" sz="2800">
                <a:sym typeface="华文细黑" panose="02010600040101010101" pitchFamily="2" charset="-122"/>
              </a:rPr>
              <a:t>          </a:t>
            </a:r>
            <a:r>
              <a:rPr sz="2800">
                <a:sym typeface="华文细黑" panose="02010600040101010101" pitchFamily="2" charset="-122"/>
              </a:rPr>
              <a:t>我更愿意在家看电视。</a:t>
            </a:r>
            <a:endParaRPr sz="2800">
              <a:sym typeface="华文细黑" panose="02010600040101010101" pitchFamily="2" charset="-122"/>
            </a:endParaRPr>
          </a:p>
          <a:p>
            <a:pPr lv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ym typeface="+mn-ea"/>
              </a:rPr>
              <a:t>同事</a:t>
            </a:r>
            <a:r>
              <a:rPr sz="2800">
                <a:sym typeface="华文细黑" panose="02010600040101010101" pitchFamily="2" charset="-122"/>
              </a:rPr>
              <a:t>：看电视有什么意思啊？</a:t>
            </a:r>
            <a:endParaRPr sz="2800">
              <a:sym typeface="华文细黑" panose="02010600040101010101" pitchFamily="2" charset="-122"/>
            </a:endParaRPr>
          </a:p>
          <a:p>
            <a:pPr lv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ym typeface="+mn-ea"/>
              </a:rPr>
              <a:t>小丽</a:t>
            </a:r>
            <a:r>
              <a:rPr sz="2800">
                <a:sym typeface="华文细黑" panose="02010600040101010101" pitchFamily="2" charset="-122"/>
              </a:rPr>
              <a:t>：</a:t>
            </a:r>
            <a:r>
              <a:rPr sz="2800">
                <a:solidFill>
                  <a:srgbClr val="FF0000"/>
                </a:solidFill>
                <a:sym typeface="华文细黑" panose="02010600040101010101" pitchFamily="2" charset="-122"/>
              </a:rPr>
              <a:t>可以一边吃一边看，坐久了</a:t>
            </a:r>
            <a:endParaRPr sz="2800">
              <a:solidFill>
                <a:srgbClr val="FF0000"/>
              </a:solidFill>
              <a:sym typeface="华文细黑" panose="02010600040101010101" pitchFamily="2" charset="-122"/>
            </a:endParaRPr>
          </a:p>
          <a:p>
            <a:pPr lv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olidFill>
                  <a:srgbClr val="FF0000"/>
                </a:solidFill>
                <a:sym typeface="华文细黑" panose="02010600040101010101" pitchFamily="2" charset="-122"/>
              </a:rPr>
              <a:t> </a:t>
            </a:r>
            <a:r>
              <a:rPr lang="en-US" sz="2800">
                <a:solidFill>
                  <a:srgbClr val="FF0000"/>
                </a:solidFill>
                <a:sym typeface="华文细黑" panose="02010600040101010101" pitchFamily="2" charset="-122"/>
              </a:rPr>
              <a:t>          </a:t>
            </a:r>
            <a:r>
              <a:rPr sz="2800">
                <a:solidFill>
                  <a:srgbClr val="FF0000"/>
                </a:solidFill>
                <a:sym typeface="华文细黑" panose="02010600040101010101" pitchFamily="2" charset="-122"/>
              </a:rPr>
              <a:t>还可以站起来休息一会儿</a:t>
            </a:r>
            <a:r>
              <a:rPr sz="2800">
                <a:sym typeface="华文细黑" panose="02010600040101010101" pitchFamily="2" charset="-122"/>
              </a:rPr>
              <a:t>。</a:t>
            </a:r>
            <a:endParaRPr sz="2800">
              <a:sym typeface="华文细黑" panose="02010600040101010101" pitchFamily="2" charset="-122"/>
            </a:endParaRPr>
          </a:p>
          <a:p>
            <a:pPr lv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ym typeface="+mn-ea"/>
              </a:rPr>
              <a:t>同事</a:t>
            </a:r>
            <a:r>
              <a:rPr sz="2800">
                <a:sym typeface="华文细黑" panose="02010600040101010101" pitchFamily="2" charset="-122"/>
              </a:rPr>
              <a:t>：你应该多出去走走，这样你们</a:t>
            </a:r>
            <a:endParaRPr sz="2800">
              <a:sym typeface="华文细黑" panose="02010600040101010101" pitchFamily="2" charset="-122"/>
            </a:endParaRPr>
          </a:p>
          <a:p>
            <a:pPr lv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ym typeface="华文细黑" panose="02010600040101010101" pitchFamily="2" charset="-122"/>
              </a:rPr>
              <a:t> </a:t>
            </a:r>
            <a:r>
              <a:rPr lang="en-US" sz="2800">
                <a:sym typeface="华文细黑" panose="02010600040101010101" pitchFamily="2" charset="-122"/>
              </a:rPr>
              <a:t>          </a:t>
            </a:r>
            <a:r>
              <a:rPr sz="2800">
                <a:sym typeface="华文细黑" panose="02010600040101010101" pitchFamily="2" charset="-122"/>
              </a:rPr>
              <a:t>的生活会更有意思。</a:t>
            </a:r>
            <a:endParaRPr sz="2800">
              <a:sym typeface="华文细黑" panose="02010600040101010101" pitchFamily="2" charset="-122"/>
            </a:endParaRPr>
          </a:p>
          <a:p>
            <a:pPr lvl="0">
              <a:lnSpc>
                <a:spcPct val="165000"/>
              </a:lnSpc>
              <a:spcBef>
                <a:spcPts val="0"/>
              </a:spcBef>
              <a:spcAft>
                <a:spcPts val="0"/>
              </a:spcAft>
            </a:pPr>
            <a:r>
              <a:rPr sz="2800">
                <a:sym typeface="+mn-ea"/>
              </a:rPr>
              <a:t>小丽</a:t>
            </a:r>
            <a:r>
              <a:rPr sz="2800">
                <a:sym typeface="华文细黑" panose="02010600040101010101" pitchFamily="2" charset="-122"/>
              </a:rPr>
              <a:t>：有他在，我的</a:t>
            </a:r>
            <a:r>
              <a:rPr sz="2800">
                <a:solidFill>
                  <a:srgbClr val="FF0000"/>
                </a:solidFill>
                <a:sym typeface="华文细黑" panose="02010600040101010101" pitchFamily="2" charset="-122"/>
              </a:rPr>
              <a:t>生活已经很有意思了</a:t>
            </a:r>
            <a:r>
              <a:rPr sz="2800">
                <a:sym typeface="华文细黑" panose="02010600040101010101" pitchFamily="2" charset="-122"/>
              </a:rPr>
              <a:t>。</a:t>
            </a:r>
            <a:endParaRPr sz="2800">
              <a:solidFill>
                <a:schemeClr val="tx1"/>
              </a:solidFill>
              <a:sym typeface="华文细黑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167380" y="213995"/>
            <a:ext cx="910145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tóng shì: Xiǎo lì</a:t>
            </a:r>
            <a:r>
              <a:rPr lang="zh-CN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，</a:t>
            </a:r>
            <a:r>
              <a:rPr lang="en-US" altLang="zh-CN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zhōu mò nǐ y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ì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bān gēn 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gāng chū q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u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kàn diàn yǐng ma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?</a:t>
            </a:r>
            <a:endParaRPr lang="en-US"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67380" y="5827395"/>
            <a:ext cx="83712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li: 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Y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ǒu tā zài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wǒ de shēng huó yǐ jīng hěn yǒu yì s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le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  <a:endParaRPr lang="en-US"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67380" y="907415"/>
            <a:ext cx="989393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li: W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ǒ hěn shǎo qù diàn yǐng yuàn kàn diàn yǐng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, </a:t>
            </a:r>
            <a:endParaRPr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221355" y="4383405"/>
            <a:ext cx="71158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tóng shì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: N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ǐ yīng gāi duō chū q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u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zǒu z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o</a:t>
            </a: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u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zhè yàng nǐ men</a:t>
            </a:r>
            <a:endParaRPr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167380" y="2305050"/>
            <a:ext cx="838263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tóng shì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: K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àn diàn shì yǒu shén me yì s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i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 a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?</a:t>
            </a:r>
            <a:endParaRPr lang="en-US"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221355" y="3023870"/>
            <a:ext cx="838263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iǎo 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li: K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ě yǐ yì biān chī yì biān kàn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,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zuò jiǔ le</a:t>
            </a:r>
            <a:endParaRPr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91330" y="3742055"/>
            <a:ext cx="56146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há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i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 kě yǐ zhàn q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i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 l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a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i xiū x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i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 y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í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 huìr</a:t>
            </a:r>
            <a:endParaRPr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266565" y="1600835"/>
            <a:ext cx="563943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wǒ 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g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èn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g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yuàn yì zài jiā kàn diàn shì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  <a:endParaRPr lang="en-US"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291330" y="5093970"/>
            <a:ext cx="60458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de shēng huó huì gēng yǒu yì s</a:t>
            </a:r>
            <a:r>
              <a:rPr 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i.</a:t>
            </a:r>
            <a:endParaRPr 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/>
      <p:bldP spid="9" grpId="0"/>
      <p:bldP spid="19" grpId="0"/>
      <p:bldP spid="11" grpId="0"/>
      <p:bldP spid="12" grpId="0"/>
      <p:bldP spid="3" grpId="0"/>
      <p:bldP spid="5" grpId="0"/>
      <p:bldP spid="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7"/>
          <p:cNvSpPr txBox="1"/>
          <p:nvPr/>
        </p:nvSpPr>
        <p:spPr>
          <a:xfrm>
            <a:off x="165735" y="213995"/>
            <a:ext cx="256857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判断对错</a:t>
            </a:r>
            <a:endParaRPr 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6200140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True or false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05815" y="1146175"/>
            <a:ext cx="1124775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821055" y="1146175"/>
            <a:ext cx="1123378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818515" y="115887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1426210" y="1252220"/>
            <a:ext cx="9991725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小丽和小刚有时候也去电影院看电影。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21055" y="2261235"/>
            <a:ext cx="1123315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821690" y="2279650"/>
            <a:ext cx="1123315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821055" y="2263775"/>
            <a:ext cx="852170" cy="889000"/>
            <a:chOff x="584" y="3246"/>
            <a:chExt cx="1342" cy="1400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442720" y="2378710"/>
            <a:ext cx="10467340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同事觉得周末在家看电视很有意思。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817245" y="3363595"/>
            <a:ext cx="1124775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832485" y="3363595"/>
            <a:ext cx="1123378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29945" y="3376295"/>
            <a:ext cx="852170" cy="889000"/>
            <a:chOff x="584" y="3246"/>
            <a:chExt cx="1342" cy="1400"/>
          </a:xfrm>
        </p:grpSpPr>
        <p:sp>
          <p:nvSpPr>
            <p:cNvPr id="8" name="椭圆 7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9" name="图片 8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10" name="文本框 7"/>
          <p:cNvSpPr txBox="1"/>
          <p:nvPr/>
        </p:nvSpPr>
        <p:spPr>
          <a:xfrm>
            <a:off x="1442720" y="3491865"/>
            <a:ext cx="9991725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小丽喜欢看电视的时候吃东西。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805815" y="4451985"/>
            <a:ext cx="1123315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806450" y="4470400"/>
            <a:ext cx="1123315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805815" y="4454525"/>
            <a:ext cx="852170" cy="889000"/>
            <a:chOff x="584" y="3246"/>
            <a:chExt cx="1342" cy="1400"/>
          </a:xfrm>
        </p:grpSpPr>
        <p:sp>
          <p:nvSpPr>
            <p:cNvPr id="14" name="椭圆 1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15" name="图片 14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16" name="文本框 7"/>
          <p:cNvSpPr txBox="1"/>
          <p:nvPr/>
        </p:nvSpPr>
        <p:spPr>
          <a:xfrm>
            <a:off x="1570990" y="4493895"/>
            <a:ext cx="10467340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同事觉得出去走走比在家看电视更好。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33120" y="5527675"/>
            <a:ext cx="1123315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833755" y="5546090"/>
            <a:ext cx="1123315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833120" y="5530215"/>
            <a:ext cx="852170" cy="889000"/>
            <a:chOff x="584" y="3246"/>
            <a:chExt cx="1342" cy="1400"/>
          </a:xfrm>
        </p:grpSpPr>
        <p:sp>
          <p:nvSpPr>
            <p:cNvPr id="30" name="椭圆 2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32" name="图片 31" descr="我卡通1压缩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3" name="文本框 7"/>
          <p:cNvSpPr txBox="1"/>
          <p:nvPr/>
        </p:nvSpPr>
        <p:spPr>
          <a:xfrm>
            <a:off x="1598295" y="5620385"/>
            <a:ext cx="10467340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p>
            <a:pPr marR="0" defTabSz="914400">
              <a:buClrTx/>
              <a:buSzTx/>
              <a:buFontTx/>
              <a:buNone/>
              <a:defRPr/>
            </a:pPr>
            <a:r>
              <a:rPr 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小丽对现在的生活很满意。</a:t>
            </a:r>
            <a:endParaRPr lang="zh-CN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8437 -0.00675926 " pathEditMode="relative" rAng="0" ptsTypes=""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-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5156 -0.00342593 " pathEditMode="relative" rAng="0" ptsTypes="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8437 -0.00675926 " pathEditMode="relative" rAng="0" ptsTypes="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-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5156 -0.00342593 " pathEditMode="relative" rAng="0" ptsTypes="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3438 -0.00611111 L 0.845156 -0.00342593 " pathEditMode="relative" rAng="0" ptsTypes="">
                                      <p:cBhvr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" y="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0" grpId="0" bldLvl="0" animBg="1"/>
      <p:bldP spid="5" grpId="0" bldLvl="0" animBg="1"/>
      <p:bldP spid="12" grpId="0" bldLvl="0" animBg="1"/>
      <p:bldP spid="18" grpId="0" bldLvl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4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165735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4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2433003" y="385185"/>
            <a:ext cx="7905750" cy="3066415"/>
            <a:chOff x="-1496243" y="303082"/>
            <a:chExt cx="7905750" cy="3066415"/>
          </a:xfrm>
        </p:grpSpPr>
        <p:sp>
          <p:nvSpPr>
            <p:cNvPr id="73" name="文本框 72"/>
            <p:cNvSpPr txBox="1"/>
            <p:nvPr/>
          </p:nvSpPr>
          <p:spPr>
            <a:xfrm>
              <a:off x="-1496243" y="1062542"/>
              <a:ext cx="7327265" cy="230695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p>
              <a:pPr algn="ctr" fontAlgn="auto">
                <a:lnSpc>
                  <a:spcPct val="150000"/>
                </a:lnSpc>
              </a:pP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刚结婚的时候，</a:t>
              </a:r>
              <a:r>
                <a:rPr lang="en-US" altLang="zh-CN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“</a:t>
              </a: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我</a:t>
              </a:r>
              <a:r>
                <a:rPr lang="en-US" altLang="zh-CN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”</a:t>
              </a: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丈夫是做什么工作的？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  <a:p>
              <a:pPr algn="ctr" fontAlgn="auto">
                <a:lnSpc>
                  <a:spcPct val="150000"/>
                </a:lnSpc>
              </a:pPr>
              <a:r>
                <a:rPr lang="zh-CN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丈夫当老师的时候，他的生活怎么样</a:t>
              </a: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现在丈夫的工作怎么样？</a:t>
              </a:r>
              <a:r>
                <a:rPr lang="en-US" altLang="zh-CN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“</a:t>
              </a: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我</a:t>
              </a:r>
              <a:r>
                <a:rPr lang="en-US" altLang="zh-CN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”</a:t>
              </a: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对丈夫有什么担心？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  <a:p>
              <a:pPr algn="ctr" fontAlgn="auto">
                <a:lnSpc>
                  <a:spcPct val="150000"/>
                </a:lnSpc>
              </a:pPr>
              <a:r>
                <a:rPr lang="en-US" altLang="zh-CN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“</a:t>
              </a: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我</a:t>
              </a:r>
              <a:r>
                <a:rPr lang="en-US" altLang="zh-CN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”</a:t>
              </a:r>
              <a:r>
                <a:rPr lang="zh-CN" altLang="en-US" sz="24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对丈夫有什么希望？</a:t>
              </a:r>
              <a:endParaRPr lang="zh-CN" altLang="en-US" sz="24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endParaRPr>
            </a:p>
          </p:txBody>
        </p:sp>
        <p:pic>
          <p:nvPicPr>
            <p:cNvPr id="74" name="图片 73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4781367" y="303082"/>
              <a:ext cx="1628140" cy="1628140"/>
            </a:xfrm>
            <a:prstGeom prst="rect">
              <a:avLst/>
            </a:prstGeom>
          </p:spPr>
        </p:pic>
      </p:grpSp>
      <p:sp>
        <p:nvSpPr>
          <p:cNvPr id="5" name="文本框 4"/>
          <p:cNvSpPr txBox="1"/>
          <p:nvPr/>
        </p:nvSpPr>
        <p:spPr>
          <a:xfrm>
            <a:off x="3771900" y="407670"/>
            <a:ext cx="5325110" cy="7372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24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听对话，回答问题。</a:t>
            </a:r>
            <a:endParaRPr lang="zh-CN" altLang="en-US" sz="24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Listen to the dialogue and answer the questions.</a:t>
            </a:r>
            <a:endParaRPr lang="zh-CN" altLang="en-US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pic>
        <p:nvPicPr>
          <p:cNvPr id="3" name="图片 2" descr="D:\Desktop\课件图片\dda67e6db7915ec1134892ba34c5f55.pngdda67e6db7915ec1134892ba34c5f5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468496" y="3527743"/>
            <a:ext cx="3253740" cy="2943860"/>
          </a:xfrm>
          <a:prstGeom prst="rect">
            <a:avLst/>
          </a:prstGeom>
        </p:spPr>
      </p:pic>
      <p:pic>
        <p:nvPicPr>
          <p:cNvPr id="4" name="13-4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9450" y="3451860"/>
            <a:ext cx="1866900" cy="18669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2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4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4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999740" y="1662430"/>
            <a:ext cx="8999855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720090" algn="l" fontAlgn="auto">
              <a:lnSpc>
                <a:spcPct val="200000"/>
              </a:lnSpc>
            </a:pPr>
            <a:r>
              <a:rPr sz="2400">
                <a:sym typeface="+mn-ea"/>
              </a:rPr>
              <a:t>刚结婚的时候，我丈夫</a:t>
            </a:r>
            <a:r>
              <a:rPr sz="2400">
                <a:solidFill>
                  <a:srgbClr val="FF0000"/>
                </a:solidFill>
                <a:sym typeface="+mn-ea"/>
              </a:rPr>
              <a:t>是中学老师</a:t>
            </a:r>
            <a:r>
              <a:rPr sz="2400">
                <a:sym typeface="+mn-ea"/>
              </a:rPr>
              <a:t>，</a:t>
            </a:r>
            <a:r>
              <a:rPr sz="2400">
                <a:solidFill>
                  <a:srgbClr val="FF0000"/>
                </a:solidFill>
                <a:sym typeface="+mn-ea"/>
              </a:rPr>
              <a:t>他喜欢每天早</a:t>
            </a:r>
            <a:r>
              <a:rPr sz="2400">
                <a:solidFill>
                  <a:srgbClr val="FF0000"/>
                </a:solidFill>
                <a:sym typeface="华文细黑" panose="02010600040101010101" pitchFamily="2" charset="-122"/>
              </a:rPr>
              <a:t>上起床后，一边吃早饭一边看报纸</a:t>
            </a:r>
            <a:r>
              <a:rPr sz="2400">
                <a:sym typeface="华文细黑" panose="02010600040101010101" pitchFamily="2" charset="-122"/>
              </a:rPr>
              <a:t>。十年过去了，现在他已经是校长了，因为</a:t>
            </a:r>
            <a:r>
              <a:rPr sz="2400">
                <a:solidFill>
                  <a:srgbClr val="FF0000"/>
                </a:solidFill>
                <a:sym typeface="华文细黑" panose="02010600040101010101" pitchFamily="2" charset="-122"/>
              </a:rPr>
              <a:t>太忙</a:t>
            </a:r>
            <a:r>
              <a:rPr sz="2400">
                <a:sym typeface="华文细黑" panose="02010600040101010101" pitchFamily="2" charset="-122"/>
              </a:rPr>
              <a:t>，每天早上我起床后都看不到他，晚上</a:t>
            </a:r>
            <a:r>
              <a:rPr sz="2400">
                <a:solidFill>
                  <a:srgbClr val="FF0000"/>
                </a:solidFill>
                <a:sym typeface="华文细黑" panose="02010600040101010101" pitchFamily="2" charset="-122"/>
              </a:rPr>
              <a:t>很晚他才回到家</a:t>
            </a:r>
            <a:r>
              <a:rPr sz="2400">
                <a:sym typeface="华文细黑" panose="02010600040101010101" pitchFamily="2" charset="-122"/>
              </a:rPr>
              <a:t>。我</a:t>
            </a:r>
            <a:r>
              <a:rPr sz="2400">
                <a:solidFill>
                  <a:srgbClr val="FF0000"/>
                </a:solidFill>
                <a:sym typeface="华文细黑" panose="02010600040101010101" pitchFamily="2" charset="-122"/>
              </a:rPr>
              <a:t>真怕他累坏了</a:t>
            </a:r>
            <a:r>
              <a:rPr sz="2400">
                <a:sym typeface="华文细黑" panose="02010600040101010101" pitchFamily="2" charset="-122"/>
              </a:rPr>
              <a:t>。</a:t>
            </a:r>
            <a:r>
              <a:rPr sz="2400">
                <a:solidFill>
                  <a:srgbClr val="FF0000"/>
                </a:solidFill>
                <a:sym typeface="华文细黑" panose="02010600040101010101" pitchFamily="2" charset="-122"/>
              </a:rPr>
              <a:t>希望他能少一些会议，多一些休息，可以经常和我还有孩子在一起</a:t>
            </a:r>
            <a:r>
              <a:rPr sz="2400">
                <a:sym typeface="华文细黑" panose="02010600040101010101" pitchFamily="2" charset="-122"/>
              </a:rPr>
              <a:t>。</a:t>
            </a:r>
            <a:endParaRPr sz="2400"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547110" y="1725930"/>
            <a:ext cx="916495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algn="l"/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G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āng jié hūn de shí h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o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u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wǒ zhàng f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u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shì zhōng xué lǎo shī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tā xǐ hu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měi tiān</a:t>
            </a:r>
            <a:endParaRPr lang="en-US"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211195" y="2459355"/>
            <a:ext cx="1000887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zǎo sh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ng qǐ chuáng hòu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yì biān chī zǎo fàn yì biān kàn bào zhǐ. 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S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hí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nián guò q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u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le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</a:t>
            </a:r>
            <a:endParaRPr lang="en-US"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212465" y="3900805"/>
            <a:ext cx="937895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chuáng hòu d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ōu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kàn b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ú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dào tā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wǎn sh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ng hěn wǎn tā cái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huí dào jiā. W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ǒ zhēn pà tā l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è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 </a:t>
            </a:r>
            <a:endParaRPr lang="en-US"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211830" y="3180080"/>
            <a:ext cx="909193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xiàn zài tā yǐ jīng shì xiào 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z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h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ǎ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ng le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yīn w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è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 tài máng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měi tiān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zǎo sh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ng wǒ qǐ</a:t>
            </a:r>
            <a:endParaRPr lang="en-US"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211195" y="4646930"/>
            <a:ext cx="980503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</a:pP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huài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le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 X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ī wàng tā néng shǎo yì xiē huì yì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duō yì xiē xiū 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xi, kě yǐ jīng cháng hé wǒ </a:t>
            </a:r>
            <a:endParaRPr lang="en-US"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pic>
        <p:nvPicPr>
          <p:cNvPr id="9" name="图片 8" descr="D:\Desktop\课件图片\dda67e6db7915ec1134892ba34c5f55.pngdda67e6db7915ec1134892ba34c5f5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59740" y="2453640"/>
            <a:ext cx="2751455" cy="248856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212465" y="5421630"/>
            <a:ext cx="2824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lnSpc>
                <a:spcPct val="100000"/>
              </a:lnSpc>
            </a:pP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hái</a:t>
            </a: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  <a:r>
              <a:rPr sz="160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yǒu hái zi zài yì qǐ. </a:t>
            </a:r>
            <a:endParaRPr sz="1600">
              <a:solidFill>
                <a:schemeClr val="bg1">
                  <a:lumMod val="6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/>
      <p:bldP spid="18" grpId="0"/>
      <p:bldP spid="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33070" y="1874520"/>
            <a:ext cx="1736090" cy="1630680"/>
            <a:chOff x="12515" y="-1082"/>
            <a:chExt cx="4219" cy="3963"/>
          </a:xfrm>
        </p:grpSpPr>
        <p:sp>
          <p:nvSpPr>
            <p:cNvPr id="9" name="Freeform 24"/>
            <p:cNvSpPr/>
            <p:nvPr/>
          </p:nvSpPr>
          <p:spPr bwMode="auto">
            <a:xfrm>
              <a:off x="12515" y="-685"/>
              <a:ext cx="2593" cy="1873"/>
            </a:xfrm>
            <a:custGeom>
              <a:avLst/>
              <a:gdLst>
                <a:gd name="T0" fmla="*/ 516 w 620"/>
                <a:gd name="T1" fmla="*/ 24 h 448"/>
                <a:gd name="T2" fmla="*/ 516 w 620"/>
                <a:gd name="T3" fmla="*/ 16 h 448"/>
                <a:gd name="T4" fmla="*/ 520 w 620"/>
                <a:gd name="T5" fmla="*/ 8 h 448"/>
                <a:gd name="T6" fmla="*/ 532 w 620"/>
                <a:gd name="T7" fmla="*/ 4 h 448"/>
                <a:gd name="T8" fmla="*/ 544 w 620"/>
                <a:gd name="T9" fmla="*/ 0 h 448"/>
                <a:gd name="T10" fmla="*/ 560 w 620"/>
                <a:gd name="T11" fmla="*/ 0 h 448"/>
                <a:gd name="T12" fmla="*/ 572 w 620"/>
                <a:gd name="T13" fmla="*/ 8 h 448"/>
                <a:gd name="T14" fmla="*/ 588 w 620"/>
                <a:gd name="T15" fmla="*/ 20 h 448"/>
                <a:gd name="T16" fmla="*/ 604 w 620"/>
                <a:gd name="T17" fmla="*/ 36 h 448"/>
                <a:gd name="T18" fmla="*/ 612 w 620"/>
                <a:gd name="T19" fmla="*/ 48 h 448"/>
                <a:gd name="T20" fmla="*/ 620 w 620"/>
                <a:gd name="T21" fmla="*/ 59 h 448"/>
                <a:gd name="T22" fmla="*/ 620 w 620"/>
                <a:gd name="T23" fmla="*/ 67 h 448"/>
                <a:gd name="T24" fmla="*/ 616 w 620"/>
                <a:gd name="T25" fmla="*/ 79 h 448"/>
                <a:gd name="T26" fmla="*/ 600 w 620"/>
                <a:gd name="T27" fmla="*/ 99 h 448"/>
                <a:gd name="T28" fmla="*/ 588 w 620"/>
                <a:gd name="T29" fmla="*/ 111 h 448"/>
                <a:gd name="T30" fmla="*/ 560 w 620"/>
                <a:gd name="T31" fmla="*/ 139 h 448"/>
                <a:gd name="T32" fmla="*/ 516 w 620"/>
                <a:gd name="T33" fmla="*/ 179 h 448"/>
                <a:gd name="T34" fmla="*/ 485 w 620"/>
                <a:gd name="T35" fmla="*/ 210 h 448"/>
                <a:gd name="T36" fmla="*/ 461 w 620"/>
                <a:gd name="T37" fmla="*/ 234 h 448"/>
                <a:gd name="T38" fmla="*/ 413 w 620"/>
                <a:gd name="T39" fmla="*/ 274 h 448"/>
                <a:gd name="T40" fmla="*/ 342 w 620"/>
                <a:gd name="T41" fmla="*/ 325 h 448"/>
                <a:gd name="T42" fmla="*/ 262 w 620"/>
                <a:gd name="T43" fmla="*/ 369 h 448"/>
                <a:gd name="T44" fmla="*/ 187 w 620"/>
                <a:gd name="T45" fmla="*/ 405 h 448"/>
                <a:gd name="T46" fmla="*/ 111 w 620"/>
                <a:gd name="T47" fmla="*/ 433 h 448"/>
                <a:gd name="T48" fmla="*/ 56 w 620"/>
                <a:gd name="T49" fmla="*/ 444 h 448"/>
                <a:gd name="T50" fmla="*/ 28 w 620"/>
                <a:gd name="T51" fmla="*/ 448 h 448"/>
                <a:gd name="T52" fmla="*/ 12 w 620"/>
                <a:gd name="T53" fmla="*/ 448 h 448"/>
                <a:gd name="T54" fmla="*/ 4 w 620"/>
                <a:gd name="T55" fmla="*/ 440 h 448"/>
                <a:gd name="T56" fmla="*/ 4 w 620"/>
                <a:gd name="T57" fmla="*/ 433 h 448"/>
                <a:gd name="T58" fmla="*/ 16 w 620"/>
                <a:gd name="T59" fmla="*/ 421 h 448"/>
                <a:gd name="T60" fmla="*/ 36 w 620"/>
                <a:gd name="T61" fmla="*/ 409 h 448"/>
                <a:gd name="T62" fmla="*/ 71 w 620"/>
                <a:gd name="T63" fmla="*/ 393 h 448"/>
                <a:gd name="T64" fmla="*/ 139 w 620"/>
                <a:gd name="T65" fmla="*/ 365 h 448"/>
                <a:gd name="T66" fmla="*/ 222 w 620"/>
                <a:gd name="T67" fmla="*/ 321 h 448"/>
                <a:gd name="T68" fmla="*/ 290 w 620"/>
                <a:gd name="T69" fmla="*/ 278 h 448"/>
                <a:gd name="T70" fmla="*/ 326 w 620"/>
                <a:gd name="T71" fmla="*/ 254 h 448"/>
                <a:gd name="T72" fmla="*/ 358 w 620"/>
                <a:gd name="T73" fmla="*/ 226 h 448"/>
                <a:gd name="T74" fmla="*/ 389 w 620"/>
                <a:gd name="T75" fmla="*/ 198 h 448"/>
                <a:gd name="T76" fmla="*/ 425 w 620"/>
                <a:gd name="T77" fmla="*/ 167 h 448"/>
                <a:gd name="T78" fmla="*/ 489 w 620"/>
                <a:gd name="T79" fmla="*/ 99 h 448"/>
                <a:gd name="T80" fmla="*/ 504 w 620"/>
                <a:gd name="T81" fmla="*/ 79 h 448"/>
                <a:gd name="T82" fmla="*/ 512 w 620"/>
                <a:gd name="T83" fmla="*/ 59 h 448"/>
                <a:gd name="T84" fmla="*/ 516 w 620"/>
                <a:gd name="T85" fmla="*/ 44 h 448"/>
                <a:gd name="T86" fmla="*/ 516 w 620"/>
                <a:gd name="T87" fmla="*/ 32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20" h="448">
                  <a:moveTo>
                    <a:pt x="516" y="32"/>
                  </a:moveTo>
                  <a:lnTo>
                    <a:pt x="516" y="24"/>
                  </a:lnTo>
                  <a:lnTo>
                    <a:pt x="516" y="20"/>
                  </a:lnTo>
                  <a:lnTo>
                    <a:pt x="516" y="16"/>
                  </a:lnTo>
                  <a:lnTo>
                    <a:pt x="520" y="12"/>
                  </a:lnTo>
                  <a:lnTo>
                    <a:pt x="520" y="8"/>
                  </a:lnTo>
                  <a:lnTo>
                    <a:pt x="528" y="4"/>
                  </a:lnTo>
                  <a:lnTo>
                    <a:pt x="532" y="4"/>
                  </a:lnTo>
                  <a:lnTo>
                    <a:pt x="540" y="0"/>
                  </a:lnTo>
                  <a:lnTo>
                    <a:pt x="544" y="0"/>
                  </a:lnTo>
                  <a:lnTo>
                    <a:pt x="552" y="0"/>
                  </a:lnTo>
                  <a:lnTo>
                    <a:pt x="560" y="0"/>
                  </a:lnTo>
                  <a:lnTo>
                    <a:pt x="568" y="4"/>
                  </a:lnTo>
                  <a:lnTo>
                    <a:pt x="572" y="8"/>
                  </a:lnTo>
                  <a:lnTo>
                    <a:pt x="580" y="12"/>
                  </a:lnTo>
                  <a:lnTo>
                    <a:pt x="588" y="20"/>
                  </a:lnTo>
                  <a:lnTo>
                    <a:pt x="596" y="28"/>
                  </a:lnTo>
                  <a:lnTo>
                    <a:pt x="604" y="36"/>
                  </a:lnTo>
                  <a:lnTo>
                    <a:pt x="608" y="40"/>
                  </a:lnTo>
                  <a:lnTo>
                    <a:pt x="612" y="48"/>
                  </a:lnTo>
                  <a:lnTo>
                    <a:pt x="616" y="56"/>
                  </a:lnTo>
                  <a:lnTo>
                    <a:pt x="620" y="59"/>
                  </a:lnTo>
                  <a:lnTo>
                    <a:pt x="620" y="63"/>
                  </a:lnTo>
                  <a:lnTo>
                    <a:pt x="620" y="67"/>
                  </a:lnTo>
                  <a:lnTo>
                    <a:pt x="620" y="71"/>
                  </a:lnTo>
                  <a:lnTo>
                    <a:pt x="616" y="79"/>
                  </a:lnTo>
                  <a:lnTo>
                    <a:pt x="608" y="91"/>
                  </a:lnTo>
                  <a:lnTo>
                    <a:pt x="600" y="99"/>
                  </a:lnTo>
                  <a:lnTo>
                    <a:pt x="596" y="103"/>
                  </a:lnTo>
                  <a:lnTo>
                    <a:pt x="588" y="111"/>
                  </a:lnTo>
                  <a:lnTo>
                    <a:pt x="580" y="119"/>
                  </a:lnTo>
                  <a:lnTo>
                    <a:pt x="560" y="139"/>
                  </a:lnTo>
                  <a:lnTo>
                    <a:pt x="536" y="155"/>
                  </a:lnTo>
                  <a:lnTo>
                    <a:pt x="516" y="179"/>
                  </a:lnTo>
                  <a:lnTo>
                    <a:pt x="497" y="198"/>
                  </a:lnTo>
                  <a:lnTo>
                    <a:pt x="485" y="210"/>
                  </a:lnTo>
                  <a:lnTo>
                    <a:pt x="473" y="222"/>
                  </a:lnTo>
                  <a:lnTo>
                    <a:pt x="461" y="234"/>
                  </a:lnTo>
                  <a:lnTo>
                    <a:pt x="445" y="246"/>
                  </a:lnTo>
                  <a:lnTo>
                    <a:pt x="413" y="274"/>
                  </a:lnTo>
                  <a:lnTo>
                    <a:pt x="381" y="298"/>
                  </a:lnTo>
                  <a:lnTo>
                    <a:pt x="342" y="325"/>
                  </a:lnTo>
                  <a:lnTo>
                    <a:pt x="302" y="349"/>
                  </a:lnTo>
                  <a:lnTo>
                    <a:pt x="262" y="369"/>
                  </a:lnTo>
                  <a:lnTo>
                    <a:pt x="226" y="389"/>
                  </a:lnTo>
                  <a:lnTo>
                    <a:pt x="187" y="405"/>
                  </a:lnTo>
                  <a:lnTo>
                    <a:pt x="147" y="421"/>
                  </a:lnTo>
                  <a:lnTo>
                    <a:pt x="111" y="433"/>
                  </a:lnTo>
                  <a:lnTo>
                    <a:pt x="71" y="440"/>
                  </a:lnTo>
                  <a:lnTo>
                    <a:pt x="56" y="444"/>
                  </a:lnTo>
                  <a:lnTo>
                    <a:pt x="40" y="448"/>
                  </a:lnTo>
                  <a:lnTo>
                    <a:pt x="28" y="448"/>
                  </a:lnTo>
                  <a:lnTo>
                    <a:pt x="20" y="448"/>
                  </a:lnTo>
                  <a:lnTo>
                    <a:pt x="12" y="448"/>
                  </a:lnTo>
                  <a:lnTo>
                    <a:pt x="4" y="444"/>
                  </a:lnTo>
                  <a:lnTo>
                    <a:pt x="4" y="440"/>
                  </a:lnTo>
                  <a:lnTo>
                    <a:pt x="0" y="437"/>
                  </a:lnTo>
                  <a:lnTo>
                    <a:pt x="4" y="433"/>
                  </a:lnTo>
                  <a:lnTo>
                    <a:pt x="8" y="429"/>
                  </a:lnTo>
                  <a:lnTo>
                    <a:pt x="16" y="421"/>
                  </a:lnTo>
                  <a:lnTo>
                    <a:pt x="24" y="417"/>
                  </a:lnTo>
                  <a:lnTo>
                    <a:pt x="36" y="409"/>
                  </a:lnTo>
                  <a:lnTo>
                    <a:pt x="52" y="401"/>
                  </a:lnTo>
                  <a:lnTo>
                    <a:pt x="71" y="393"/>
                  </a:lnTo>
                  <a:lnTo>
                    <a:pt x="91" y="381"/>
                  </a:lnTo>
                  <a:lnTo>
                    <a:pt x="139" y="365"/>
                  </a:lnTo>
                  <a:lnTo>
                    <a:pt x="183" y="345"/>
                  </a:lnTo>
                  <a:lnTo>
                    <a:pt x="222" y="321"/>
                  </a:lnTo>
                  <a:lnTo>
                    <a:pt x="270" y="294"/>
                  </a:lnTo>
                  <a:lnTo>
                    <a:pt x="290" y="278"/>
                  </a:lnTo>
                  <a:lnTo>
                    <a:pt x="310" y="266"/>
                  </a:lnTo>
                  <a:lnTo>
                    <a:pt x="326" y="254"/>
                  </a:lnTo>
                  <a:lnTo>
                    <a:pt x="342" y="238"/>
                  </a:lnTo>
                  <a:lnTo>
                    <a:pt x="358" y="226"/>
                  </a:lnTo>
                  <a:lnTo>
                    <a:pt x="373" y="214"/>
                  </a:lnTo>
                  <a:lnTo>
                    <a:pt x="389" y="198"/>
                  </a:lnTo>
                  <a:lnTo>
                    <a:pt x="401" y="186"/>
                  </a:lnTo>
                  <a:lnTo>
                    <a:pt x="425" y="167"/>
                  </a:lnTo>
                  <a:lnTo>
                    <a:pt x="445" y="143"/>
                  </a:lnTo>
                  <a:lnTo>
                    <a:pt x="489" y="99"/>
                  </a:lnTo>
                  <a:lnTo>
                    <a:pt x="497" y="87"/>
                  </a:lnTo>
                  <a:lnTo>
                    <a:pt x="504" y="79"/>
                  </a:lnTo>
                  <a:lnTo>
                    <a:pt x="508" y="67"/>
                  </a:lnTo>
                  <a:lnTo>
                    <a:pt x="512" y="59"/>
                  </a:lnTo>
                  <a:lnTo>
                    <a:pt x="516" y="52"/>
                  </a:lnTo>
                  <a:lnTo>
                    <a:pt x="516" y="44"/>
                  </a:lnTo>
                  <a:lnTo>
                    <a:pt x="516" y="36"/>
                  </a:lnTo>
                  <a:lnTo>
                    <a:pt x="516" y="32"/>
                  </a:lnTo>
                  <a:lnTo>
                    <a:pt x="516" y="32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3" name="Freeform 25"/>
            <p:cNvSpPr/>
            <p:nvPr/>
          </p:nvSpPr>
          <p:spPr bwMode="auto">
            <a:xfrm>
              <a:off x="13130" y="-1015"/>
              <a:ext cx="1112" cy="1012"/>
            </a:xfrm>
            <a:custGeom>
              <a:avLst/>
              <a:gdLst>
                <a:gd name="T0" fmla="*/ 183 w 266"/>
                <a:gd name="T1" fmla="*/ 4 h 242"/>
                <a:gd name="T2" fmla="*/ 187 w 266"/>
                <a:gd name="T3" fmla="*/ 4 h 242"/>
                <a:gd name="T4" fmla="*/ 195 w 266"/>
                <a:gd name="T5" fmla="*/ 0 h 242"/>
                <a:gd name="T6" fmla="*/ 203 w 266"/>
                <a:gd name="T7" fmla="*/ 4 h 242"/>
                <a:gd name="T8" fmla="*/ 207 w 266"/>
                <a:gd name="T9" fmla="*/ 4 h 242"/>
                <a:gd name="T10" fmla="*/ 214 w 266"/>
                <a:gd name="T11" fmla="*/ 8 h 242"/>
                <a:gd name="T12" fmla="*/ 222 w 266"/>
                <a:gd name="T13" fmla="*/ 11 h 242"/>
                <a:gd name="T14" fmla="*/ 230 w 266"/>
                <a:gd name="T15" fmla="*/ 15 h 242"/>
                <a:gd name="T16" fmla="*/ 238 w 266"/>
                <a:gd name="T17" fmla="*/ 23 h 242"/>
                <a:gd name="T18" fmla="*/ 250 w 266"/>
                <a:gd name="T19" fmla="*/ 39 h 242"/>
                <a:gd name="T20" fmla="*/ 254 w 266"/>
                <a:gd name="T21" fmla="*/ 43 h 242"/>
                <a:gd name="T22" fmla="*/ 258 w 266"/>
                <a:gd name="T23" fmla="*/ 51 h 242"/>
                <a:gd name="T24" fmla="*/ 262 w 266"/>
                <a:gd name="T25" fmla="*/ 55 h 242"/>
                <a:gd name="T26" fmla="*/ 266 w 266"/>
                <a:gd name="T27" fmla="*/ 63 h 242"/>
                <a:gd name="T28" fmla="*/ 266 w 266"/>
                <a:gd name="T29" fmla="*/ 67 h 242"/>
                <a:gd name="T30" fmla="*/ 266 w 266"/>
                <a:gd name="T31" fmla="*/ 71 h 242"/>
                <a:gd name="T32" fmla="*/ 262 w 266"/>
                <a:gd name="T33" fmla="*/ 75 h 242"/>
                <a:gd name="T34" fmla="*/ 258 w 266"/>
                <a:gd name="T35" fmla="*/ 83 h 242"/>
                <a:gd name="T36" fmla="*/ 254 w 266"/>
                <a:gd name="T37" fmla="*/ 91 h 242"/>
                <a:gd name="T38" fmla="*/ 246 w 266"/>
                <a:gd name="T39" fmla="*/ 95 h 242"/>
                <a:gd name="T40" fmla="*/ 238 w 266"/>
                <a:gd name="T41" fmla="*/ 107 h 242"/>
                <a:gd name="T42" fmla="*/ 226 w 266"/>
                <a:gd name="T43" fmla="*/ 115 h 242"/>
                <a:gd name="T44" fmla="*/ 214 w 266"/>
                <a:gd name="T45" fmla="*/ 123 h 242"/>
                <a:gd name="T46" fmla="*/ 203 w 266"/>
                <a:gd name="T47" fmla="*/ 135 h 242"/>
                <a:gd name="T48" fmla="*/ 171 w 266"/>
                <a:gd name="T49" fmla="*/ 158 h 242"/>
                <a:gd name="T50" fmla="*/ 139 w 266"/>
                <a:gd name="T51" fmla="*/ 182 h 242"/>
                <a:gd name="T52" fmla="*/ 111 w 266"/>
                <a:gd name="T53" fmla="*/ 202 h 242"/>
                <a:gd name="T54" fmla="*/ 79 w 266"/>
                <a:gd name="T55" fmla="*/ 218 h 242"/>
                <a:gd name="T56" fmla="*/ 64 w 266"/>
                <a:gd name="T57" fmla="*/ 226 h 242"/>
                <a:gd name="T58" fmla="*/ 48 w 266"/>
                <a:gd name="T59" fmla="*/ 234 h 242"/>
                <a:gd name="T60" fmla="*/ 36 w 266"/>
                <a:gd name="T61" fmla="*/ 238 h 242"/>
                <a:gd name="T62" fmla="*/ 24 w 266"/>
                <a:gd name="T63" fmla="*/ 242 h 242"/>
                <a:gd name="T64" fmla="*/ 16 w 266"/>
                <a:gd name="T65" fmla="*/ 242 h 242"/>
                <a:gd name="T66" fmla="*/ 8 w 266"/>
                <a:gd name="T67" fmla="*/ 242 h 242"/>
                <a:gd name="T68" fmla="*/ 4 w 266"/>
                <a:gd name="T69" fmla="*/ 242 h 242"/>
                <a:gd name="T70" fmla="*/ 0 w 266"/>
                <a:gd name="T71" fmla="*/ 238 h 242"/>
                <a:gd name="T72" fmla="*/ 0 w 266"/>
                <a:gd name="T73" fmla="*/ 234 h 242"/>
                <a:gd name="T74" fmla="*/ 0 w 266"/>
                <a:gd name="T75" fmla="*/ 230 h 242"/>
                <a:gd name="T76" fmla="*/ 0 w 266"/>
                <a:gd name="T77" fmla="*/ 226 h 242"/>
                <a:gd name="T78" fmla="*/ 4 w 266"/>
                <a:gd name="T79" fmla="*/ 218 h 242"/>
                <a:gd name="T80" fmla="*/ 8 w 266"/>
                <a:gd name="T81" fmla="*/ 214 h 242"/>
                <a:gd name="T82" fmla="*/ 12 w 266"/>
                <a:gd name="T83" fmla="*/ 206 h 242"/>
                <a:gd name="T84" fmla="*/ 20 w 266"/>
                <a:gd name="T85" fmla="*/ 198 h 242"/>
                <a:gd name="T86" fmla="*/ 28 w 266"/>
                <a:gd name="T87" fmla="*/ 190 h 242"/>
                <a:gd name="T88" fmla="*/ 52 w 266"/>
                <a:gd name="T89" fmla="*/ 174 h 242"/>
                <a:gd name="T90" fmla="*/ 67 w 266"/>
                <a:gd name="T91" fmla="*/ 158 h 242"/>
                <a:gd name="T92" fmla="*/ 107 w 266"/>
                <a:gd name="T93" fmla="*/ 127 h 242"/>
                <a:gd name="T94" fmla="*/ 119 w 266"/>
                <a:gd name="T95" fmla="*/ 111 h 242"/>
                <a:gd name="T96" fmla="*/ 131 w 266"/>
                <a:gd name="T97" fmla="*/ 95 h 242"/>
                <a:gd name="T98" fmla="*/ 143 w 266"/>
                <a:gd name="T99" fmla="*/ 83 h 242"/>
                <a:gd name="T100" fmla="*/ 155 w 266"/>
                <a:gd name="T101" fmla="*/ 71 h 242"/>
                <a:gd name="T102" fmla="*/ 159 w 266"/>
                <a:gd name="T103" fmla="*/ 59 h 242"/>
                <a:gd name="T104" fmla="*/ 167 w 266"/>
                <a:gd name="T105" fmla="*/ 51 h 242"/>
                <a:gd name="T106" fmla="*/ 167 w 266"/>
                <a:gd name="T107" fmla="*/ 39 h 242"/>
                <a:gd name="T108" fmla="*/ 167 w 266"/>
                <a:gd name="T109" fmla="*/ 27 h 242"/>
                <a:gd name="T110" fmla="*/ 163 w 266"/>
                <a:gd name="T111" fmla="*/ 19 h 242"/>
                <a:gd name="T112" fmla="*/ 167 w 266"/>
                <a:gd name="T113" fmla="*/ 11 h 242"/>
                <a:gd name="T114" fmla="*/ 167 w 266"/>
                <a:gd name="T115" fmla="*/ 11 h 242"/>
                <a:gd name="T116" fmla="*/ 171 w 266"/>
                <a:gd name="T117" fmla="*/ 8 h 242"/>
                <a:gd name="T118" fmla="*/ 175 w 266"/>
                <a:gd name="T119" fmla="*/ 4 h 242"/>
                <a:gd name="T120" fmla="*/ 183 w 266"/>
                <a:gd name="T121" fmla="*/ 4 h 242"/>
                <a:gd name="T122" fmla="*/ 183 w 266"/>
                <a:gd name="T123" fmla="*/ 4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6" h="242">
                  <a:moveTo>
                    <a:pt x="183" y="4"/>
                  </a:moveTo>
                  <a:lnTo>
                    <a:pt x="187" y="4"/>
                  </a:lnTo>
                  <a:lnTo>
                    <a:pt x="195" y="0"/>
                  </a:lnTo>
                  <a:lnTo>
                    <a:pt x="203" y="4"/>
                  </a:lnTo>
                  <a:lnTo>
                    <a:pt x="207" y="4"/>
                  </a:lnTo>
                  <a:lnTo>
                    <a:pt x="214" y="8"/>
                  </a:lnTo>
                  <a:lnTo>
                    <a:pt x="222" y="11"/>
                  </a:lnTo>
                  <a:lnTo>
                    <a:pt x="230" y="15"/>
                  </a:lnTo>
                  <a:lnTo>
                    <a:pt x="238" y="23"/>
                  </a:lnTo>
                  <a:lnTo>
                    <a:pt x="250" y="39"/>
                  </a:lnTo>
                  <a:lnTo>
                    <a:pt x="254" y="43"/>
                  </a:lnTo>
                  <a:lnTo>
                    <a:pt x="258" y="51"/>
                  </a:lnTo>
                  <a:lnTo>
                    <a:pt x="262" y="55"/>
                  </a:lnTo>
                  <a:lnTo>
                    <a:pt x="266" y="63"/>
                  </a:lnTo>
                  <a:lnTo>
                    <a:pt x="266" y="67"/>
                  </a:lnTo>
                  <a:lnTo>
                    <a:pt x="266" y="71"/>
                  </a:lnTo>
                  <a:lnTo>
                    <a:pt x="262" y="75"/>
                  </a:lnTo>
                  <a:lnTo>
                    <a:pt x="258" y="83"/>
                  </a:lnTo>
                  <a:lnTo>
                    <a:pt x="254" y="91"/>
                  </a:lnTo>
                  <a:lnTo>
                    <a:pt x="246" y="95"/>
                  </a:lnTo>
                  <a:lnTo>
                    <a:pt x="238" y="107"/>
                  </a:lnTo>
                  <a:lnTo>
                    <a:pt x="226" y="115"/>
                  </a:lnTo>
                  <a:lnTo>
                    <a:pt x="214" y="123"/>
                  </a:lnTo>
                  <a:lnTo>
                    <a:pt x="203" y="135"/>
                  </a:lnTo>
                  <a:lnTo>
                    <a:pt x="171" y="158"/>
                  </a:lnTo>
                  <a:lnTo>
                    <a:pt x="139" y="182"/>
                  </a:lnTo>
                  <a:lnTo>
                    <a:pt x="111" y="202"/>
                  </a:lnTo>
                  <a:lnTo>
                    <a:pt x="79" y="218"/>
                  </a:lnTo>
                  <a:lnTo>
                    <a:pt x="64" y="226"/>
                  </a:lnTo>
                  <a:lnTo>
                    <a:pt x="48" y="234"/>
                  </a:lnTo>
                  <a:lnTo>
                    <a:pt x="36" y="238"/>
                  </a:lnTo>
                  <a:lnTo>
                    <a:pt x="24" y="242"/>
                  </a:lnTo>
                  <a:lnTo>
                    <a:pt x="16" y="242"/>
                  </a:lnTo>
                  <a:lnTo>
                    <a:pt x="8" y="242"/>
                  </a:lnTo>
                  <a:lnTo>
                    <a:pt x="4" y="242"/>
                  </a:lnTo>
                  <a:lnTo>
                    <a:pt x="0" y="238"/>
                  </a:lnTo>
                  <a:lnTo>
                    <a:pt x="0" y="234"/>
                  </a:lnTo>
                  <a:lnTo>
                    <a:pt x="0" y="230"/>
                  </a:lnTo>
                  <a:lnTo>
                    <a:pt x="0" y="226"/>
                  </a:lnTo>
                  <a:lnTo>
                    <a:pt x="4" y="218"/>
                  </a:lnTo>
                  <a:lnTo>
                    <a:pt x="8" y="214"/>
                  </a:lnTo>
                  <a:lnTo>
                    <a:pt x="12" y="206"/>
                  </a:lnTo>
                  <a:lnTo>
                    <a:pt x="20" y="198"/>
                  </a:lnTo>
                  <a:lnTo>
                    <a:pt x="28" y="190"/>
                  </a:lnTo>
                  <a:lnTo>
                    <a:pt x="52" y="174"/>
                  </a:lnTo>
                  <a:lnTo>
                    <a:pt x="67" y="158"/>
                  </a:lnTo>
                  <a:lnTo>
                    <a:pt x="107" y="127"/>
                  </a:lnTo>
                  <a:lnTo>
                    <a:pt x="119" y="111"/>
                  </a:lnTo>
                  <a:lnTo>
                    <a:pt x="131" y="95"/>
                  </a:lnTo>
                  <a:lnTo>
                    <a:pt x="143" y="83"/>
                  </a:lnTo>
                  <a:lnTo>
                    <a:pt x="155" y="71"/>
                  </a:lnTo>
                  <a:lnTo>
                    <a:pt x="159" y="59"/>
                  </a:lnTo>
                  <a:lnTo>
                    <a:pt x="167" y="51"/>
                  </a:lnTo>
                  <a:lnTo>
                    <a:pt x="167" y="39"/>
                  </a:lnTo>
                  <a:lnTo>
                    <a:pt x="167" y="27"/>
                  </a:lnTo>
                  <a:lnTo>
                    <a:pt x="163" y="19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71" y="8"/>
                  </a:lnTo>
                  <a:lnTo>
                    <a:pt x="175" y="4"/>
                  </a:lnTo>
                  <a:lnTo>
                    <a:pt x="183" y="4"/>
                  </a:lnTo>
                  <a:lnTo>
                    <a:pt x="183" y="4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4" name="Freeform 26"/>
            <p:cNvSpPr/>
            <p:nvPr/>
          </p:nvSpPr>
          <p:spPr bwMode="auto">
            <a:xfrm>
              <a:off x="14840" y="-1082"/>
              <a:ext cx="983" cy="728"/>
            </a:xfrm>
            <a:custGeom>
              <a:avLst/>
              <a:gdLst>
                <a:gd name="T0" fmla="*/ 0 w 235"/>
                <a:gd name="T1" fmla="*/ 12 h 174"/>
                <a:gd name="T2" fmla="*/ 4 w 235"/>
                <a:gd name="T3" fmla="*/ 4 h 174"/>
                <a:gd name="T4" fmla="*/ 12 w 235"/>
                <a:gd name="T5" fmla="*/ 0 h 174"/>
                <a:gd name="T6" fmla="*/ 20 w 235"/>
                <a:gd name="T7" fmla="*/ 0 h 174"/>
                <a:gd name="T8" fmla="*/ 36 w 235"/>
                <a:gd name="T9" fmla="*/ 0 h 174"/>
                <a:gd name="T10" fmla="*/ 44 w 235"/>
                <a:gd name="T11" fmla="*/ 0 h 174"/>
                <a:gd name="T12" fmla="*/ 52 w 235"/>
                <a:gd name="T13" fmla="*/ 0 h 174"/>
                <a:gd name="T14" fmla="*/ 64 w 235"/>
                <a:gd name="T15" fmla="*/ 4 h 174"/>
                <a:gd name="T16" fmla="*/ 76 w 235"/>
                <a:gd name="T17" fmla="*/ 8 h 174"/>
                <a:gd name="T18" fmla="*/ 91 w 235"/>
                <a:gd name="T19" fmla="*/ 12 h 174"/>
                <a:gd name="T20" fmla="*/ 107 w 235"/>
                <a:gd name="T21" fmla="*/ 16 h 174"/>
                <a:gd name="T22" fmla="*/ 127 w 235"/>
                <a:gd name="T23" fmla="*/ 24 h 174"/>
                <a:gd name="T24" fmla="*/ 147 w 235"/>
                <a:gd name="T25" fmla="*/ 31 h 174"/>
                <a:gd name="T26" fmla="*/ 167 w 235"/>
                <a:gd name="T27" fmla="*/ 43 h 174"/>
                <a:gd name="T28" fmla="*/ 183 w 235"/>
                <a:gd name="T29" fmla="*/ 51 h 174"/>
                <a:gd name="T30" fmla="*/ 199 w 235"/>
                <a:gd name="T31" fmla="*/ 63 h 174"/>
                <a:gd name="T32" fmla="*/ 211 w 235"/>
                <a:gd name="T33" fmla="*/ 71 h 174"/>
                <a:gd name="T34" fmla="*/ 219 w 235"/>
                <a:gd name="T35" fmla="*/ 83 h 174"/>
                <a:gd name="T36" fmla="*/ 227 w 235"/>
                <a:gd name="T37" fmla="*/ 95 h 174"/>
                <a:gd name="T38" fmla="*/ 231 w 235"/>
                <a:gd name="T39" fmla="*/ 107 h 174"/>
                <a:gd name="T40" fmla="*/ 235 w 235"/>
                <a:gd name="T41" fmla="*/ 119 h 174"/>
                <a:gd name="T42" fmla="*/ 235 w 235"/>
                <a:gd name="T43" fmla="*/ 131 h 174"/>
                <a:gd name="T44" fmla="*/ 235 w 235"/>
                <a:gd name="T45" fmla="*/ 139 h 174"/>
                <a:gd name="T46" fmla="*/ 235 w 235"/>
                <a:gd name="T47" fmla="*/ 147 h 174"/>
                <a:gd name="T48" fmla="*/ 231 w 235"/>
                <a:gd name="T49" fmla="*/ 154 h 174"/>
                <a:gd name="T50" fmla="*/ 231 w 235"/>
                <a:gd name="T51" fmla="*/ 162 h 174"/>
                <a:gd name="T52" fmla="*/ 227 w 235"/>
                <a:gd name="T53" fmla="*/ 166 h 174"/>
                <a:gd name="T54" fmla="*/ 223 w 235"/>
                <a:gd name="T55" fmla="*/ 170 h 174"/>
                <a:gd name="T56" fmla="*/ 219 w 235"/>
                <a:gd name="T57" fmla="*/ 170 h 174"/>
                <a:gd name="T58" fmla="*/ 215 w 235"/>
                <a:gd name="T59" fmla="*/ 174 h 174"/>
                <a:gd name="T60" fmla="*/ 207 w 235"/>
                <a:gd name="T61" fmla="*/ 170 h 174"/>
                <a:gd name="T62" fmla="*/ 199 w 235"/>
                <a:gd name="T63" fmla="*/ 166 h 174"/>
                <a:gd name="T64" fmla="*/ 187 w 235"/>
                <a:gd name="T65" fmla="*/ 162 h 174"/>
                <a:gd name="T66" fmla="*/ 175 w 235"/>
                <a:gd name="T67" fmla="*/ 154 h 174"/>
                <a:gd name="T68" fmla="*/ 163 w 235"/>
                <a:gd name="T69" fmla="*/ 147 h 174"/>
                <a:gd name="T70" fmla="*/ 147 w 235"/>
                <a:gd name="T71" fmla="*/ 139 h 174"/>
                <a:gd name="T72" fmla="*/ 131 w 235"/>
                <a:gd name="T73" fmla="*/ 127 h 174"/>
                <a:gd name="T74" fmla="*/ 115 w 235"/>
                <a:gd name="T75" fmla="*/ 115 h 174"/>
                <a:gd name="T76" fmla="*/ 99 w 235"/>
                <a:gd name="T77" fmla="*/ 103 h 174"/>
                <a:gd name="T78" fmla="*/ 84 w 235"/>
                <a:gd name="T79" fmla="*/ 95 h 174"/>
                <a:gd name="T80" fmla="*/ 68 w 235"/>
                <a:gd name="T81" fmla="*/ 83 h 174"/>
                <a:gd name="T82" fmla="*/ 56 w 235"/>
                <a:gd name="T83" fmla="*/ 75 h 174"/>
                <a:gd name="T84" fmla="*/ 44 w 235"/>
                <a:gd name="T85" fmla="*/ 67 h 174"/>
                <a:gd name="T86" fmla="*/ 36 w 235"/>
                <a:gd name="T87" fmla="*/ 55 h 174"/>
                <a:gd name="T88" fmla="*/ 28 w 235"/>
                <a:gd name="T89" fmla="*/ 47 h 174"/>
                <a:gd name="T90" fmla="*/ 16 w 235"/>
                <a:gd name="T91" fmla="*/ 35 h 174"/>
                <a:gd name="T92" fmla="*/ 8 w 235"/>
                <a:gd name="T93" fmla="*/ 31 h 174"/>
                <a:gd name="T94" fmla="*/ 4 w 235"/>
                <a:gd name="T95" fmla="*/ 27 h 174"/>
                <a:gd name="T96" fmla="*/ 0 w 235"/>
                <a:gd name="T97" fmla="*/ 24 h 174"/>
                <a:gd name="T98" fmla="*/ 0 w 235"/>
                <a:gd name="T99" fmla="*/ 20 h 174"/>
                <a:gd name="T100" fmla="*/ 0 w 235"/>
                <a:gd name="T101" fmla="*/ 16 h 174"/>
                <a:gd name="T102" fmla="*/ 0 w 235"/>
                <a:gd name="T103" fmla="*/ 12 h 174"/>
                <a:gd name="T104" fmla="*/ 0 w 235"/>
                <a:gd name="T105" fmla="*/ 1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5" h="174">
                  <a:moveTo>
                    <a:pt x="0" y="12"/>
                  </a:moveTo>
                  <a:lnTo>
                    <a:pt x="4" y="4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36" y="0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64" y="4"/>
                  </a:lnTo>
                  <a:lnTo>
                    <a:pt x="76" y="8"/>
                  </a:lnTo>
                  <a:lnTo>
                    <a:pt x="91" y="12"/>
                  </a:lnTo>
                  <a:lnTo>
                    <a:pt x="107" y="16"/>
                  </a:lnTo>
                  <a:lnTo>
                    <a:pt x="127" y="24"/>
                  </a:lnTo>
                  <a:lnTo>
                    <a:pt x="147" y="31"/>
                  </a:lnTo>
                  <a:lnTo>
                    <a:pt x="167" y="43"/>
                  </a:lnTo>
                  <a:lnTo>
                    <a:pt x="183" y="51"/>
                  </a:lnTo>
                  <a:lnTo>
                    <a:pt x="199" y="63"/>
                  </a:lnTo>
                  <a:lnTo>
                    <a:pt x="211" y="71"/>
                  </a:lnTo>
                  <a:lnTo>
                    <a:pt x="219" y="83"/>
                  </a:lnTo>
                  <a:lnTo>
                    <a:pt x="227" y="95"/>
                  </a:lnTo>
                  <a:lnTo>
                    <a:pt x="231" y="107"/>
                  </a:lnTo>
                  <a:lnTo>
                    <a:pt x="235" y="119"/>
                  </a:lnTo>
                  <a:lnTo>
                    <a:pt x="235" y="131"/>
                  </a:lnTo>
                  <a:lnTo>
                    <a:pt x="235" y="139"/>
                  </a:lnTo>
                  <a:lnTo>
                    <a:pt x="235" y="147"/>
                  </a:lnTo>
                  <a:lnTo>
                    <a:pt x="231" y="154"/>
                  </a:lnTo>
                  <a:lnTo>
                    <a:pt x="231" y="162"/>
                  </a:lnTo>
                  <a:lnTo>
                    <a:pt x="227" y="166"/>
                  </a:lnTo>
                  <a:lnTo>
                    <a:pt x="223" y="170"/>
                  </a:lnTo>
                  <a:lnTo>
                    <a:pt x="219" y="170"/>
                  </a:lnTo>
                  <a:lnTo>
                    <a:pt x="215" y="174"/>
                  </a:lnTo>
                  <a:lnTo>
                    <a:pt x="207" y="170"/>
                  </a:lnTo>
                  <a:lnTo>
                    <a:pt x="199" y="166"/>
                  </a:lnTo>
                  <a:lnTo>
                    <a:pt x="187" y="162"/>
                  </a:lnTo>
                  <a:lnTo>
                    <a:pt x="175" y="154"/>
                  </a:lnTo>
                  <a:lnTo>
                    <a:pt x="163" y="147"/>
                  </a:lnTo>
                  <a:lnTo>
                    <a:pt x="147" y="139"/>
                  </a:lnTo>
                  <a:lnTo>
                    <a:pt x="131" y="127"/>
                  </a:lnTo>
                  <a:lnTo>
                    <a:pt x="115" y="115"/>
                  </a:lnTo>
                  <a:lnTo>
                    <a:pt x="99" y="103"/>
                  </a:lnTo>
                  <a:lnTo>
                    <a:pt x="84" y="95"/>
                  </a:lnTo>
                  <a:lnTo>
                    <a:pt x="68" y="83"/>
                  </a:lnTo>
                  <a:lnTo>
                    <a:pt x="56" y="75"/>
                  </a:lnTo>
                  <a:lnTo>
                    <a:pt x="44" y="67"/>
                  </a:lnTo>
                  <a:lnTo>
                    <a:pt x="36" y="55"/>
                  </a:lnTo>
                  <a:lnTo>
                    <a:pt x="28" y="47"/>
                  </a:lnTo>
                  <a:lnTo>
                    <a:pt x="16" y="35"/>
                  </a:lnTo>
                  <a:lnTo>
                    <a:pt x="8" y="31"/>
                  </a:lnTo>
                  <a:lnTo>
                    <a:pt x="4" y="27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0" y="12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5" name="Freeform 27"/>
            <p:cNvSpPr/>
            <p:nvPr/>
          </p:nvSpPr>
          <p:spPr bwMode="auto">
            <a:xfrm>
              <a:off x="13728" y="-388"/>
              <a:ext cx="3007" cy="1497"/>
            </a:xfrm>
            <a:custGeom>
              <a:avLst/>
              <a:gdLst>
                <a:gd name="T0" fmla="*/ 24 w 719"/>
                <a:gd name="T1" fmla="*/ 56 h 358"/>
                <a:gd name="T2" fmla="*/ 12 w 719"/>
                <a:gd name="T3" fmla="*/ 48 h 358"/>
                <a:gd name="T4" fmla="*/ 4 w 719"/>
                <a:gd name="T5" fmla="*/ 40 h 358"/>
                <a:gd name="T6" fmla="*/ 0 w 719"/>
                <a:gd name="T7" fmla="*/ 32 h 358"/>
                <a:gd name="T8" fmla="*/ 4 w 719"/>
                <a:gd name="T9" fmla="*/ 20 h 358"/>
                <a:gd name="T10" fmla="*/ 16 w 719"/>
                <a:gd name="T11" fmla="*/ 8 h 358"/>
                <a:gd name="T12" fmla="*/ 32 w 719"/>
                <a:gd name="T13" fmla="*/ 4 h 358"/>
                <a:gd name="T14" fmla="*/ 52 w 719"/>
                <a:gd name="T15" fmla="*/ 0 h 358"/>
                <a:gd name="T16" fmla="*/ 64 w 719"/>
                <a:gd name="T17" fmla="*/ 0 h 358"/>
                <a:gd name="T18" fmla="*/ 75 w 719"/>
                <a:gd name="T19" fmla="*/ 4 h 358"/>
                <a:gd name="T20" fmla="*/ 87 w 719"/>
                <a:gd name="T21" fmla="*/ 12 h 358"/>
                <a:gd name="T22" fmla="*/ 107 w 719"/>
                <a:gd name="T23" fmla="*/ 20 h 358"/>
                <a:gd name="T24" fmla="*/ 131 w 719"/>
                <a:gd name="T25" fmla="*/ 32 h 358"/>
                <a:gd name="T26" fmla="*/ 159 w 719"/>
                <a:gd name="T27" fmla="*/ 48 h 358"/>
                <a:gd name="T28" fmla="*/ 191 w 719"/>
                <a:gd name="T29" fmla="*/ 68 h 358"/>
                <a:gd name="T30" fmla="*/ 230 w 719"/>
                <a:gd name="T31" fmla="*/ 88 h 358"/>
                <a:gd name="T32" fmla="*/ 290 w 719"/>
                <a:gd name="T33" fmla="*/ 123 h 358"/>
                <a:gd name="T34" fmla="*/ 373 w 719"/>
                <a:gd name="T35" fmla="*/ 167 h 358"/>
                <a:gd name="T36" fmla="*/ 453 w 719"/>
                <a:gd name="T37" fmla="*/ 203 h 358"/>
                <a:gd name="T38" fmla="*/ 532 w 719"/>
                <a:gd name="T39" fmla="*/ 231 h 358"/>
                <a:gd name="T40" fmla="*/ 588 w 719"/>
                <a:gd name="T41" fmla="*/ 250 h 358"/>
                <a:gd name="T42" fmla="*/ 620 w 719"/>
                <a:gd name="T43" fmla="*/ 258 h 358"/>
                <a:gd name="T44" fmla="*/ 647 w 719"/>
                <a:gd name="T45" fmla="*/ 270 h 358"/>
                <a:gd name="T46" fmla="*/ 671 w 719"/>
                <a:gd name="T47" fmla="*/ 278 h 358"/>
                <a:gd name="T48" fmla="*/ 691 w 719"/>
                <a:gd name="T49" fmla="*/ 286 h 358"/>
                <a:gd name="T50" fmla="*/ 707 w 719"/>
                <a:gd name="T51" fmla="*/ 290 h 358"/>
                <a:gd name="T52" fmla="*/ 715 w 719"/>
                <a:gd name="T53" fmla="*/ 298 h 358"/>
                <a:gd name="T54" fmla="*/ 719 w 719"/>
                <a:gd name="T55" fmla="*/ 302 h 358"/>
                <a:gd name="T56" fmla="*/ 719 w 719"/>
                <a:gd name="T57" fmla="*/ 306 h 358"/>
                <a:gd name="T58" fmla="*/ 715 w 719"/>
                <a:gd name="T59" fmla="*/ 318 h 358"/>
                <a:gd name="T60" fmla="*/ 703 w 719"/>
                <a:gd name="T61" fmla="*/ 322 h 358"/>
                <a:gd name="T62" fmla="*/ 687 w 719"/>
                <a:gd name="T63" fmla="*/ 330 h 358"/>
                <a:gd name="T64" fmla="*/ 655 w 719"/>
                <a:gd name="T65" fmla="*/ 338 h 358"/>
                <a:gd name="T66" fmla="*/ 584 w 719"/>
                <a:gd name="T67" fmla="*/ 350 h 358"/>
                <a:gd name="T68" fmla="*/ 564 w 719"/>
                <a:gd name="T69" fmla="*/ 354 h 358"/>
                <a:gd name="T70" fmla="*/ 544 w 719"/>
                <a:gd name="T71" fmla="*/ 354 h 358"/>
                <a:gd name="T72" fmla="*/ 520 w 719"/>
                <a:gd name="T73" fmla="*/ 354 h 358"/>
                <a:gd name="T74" fmla="*/ 512 w 719"/>
                <a:gd name="T75" fmla="*/ 354 h 358"/>
                <a:gd name="T76" fmla="*/ 501 w 719"/>
                <a:gd name="T77" fmla="*/ 346 h 358"/>
                <a:gd name="T78" fmla="*/ 481 w 719"/>
                <a:gd name="T79" fmla="*/ 334 h 358"/>
                <a:gd name="T80" fmla="*/ 457 w 719"/>
                <a:gd name="T81" fmla="*/ 322 h 358"/>
                <a:gd name="T82" fmla="*/ 429 w 719"/>
                <a:gd name="T83" fmla="*/ 302 h 358"/>
                <a:gd name="T84" fmla="*/ 393 w 719"/>
                <a:gd name="T85" fmla="*/ 274 h 358"/>
                <a:gd name="T86" fmla="*/ 354 w 719"/>
                <a:gd name="T87" fmla="*/ 246 h 358"/>
                <a:gd name="T88" fmla="*/ 306 w 719"/>
                <a:gd name="T89" fmla="*/ 215 h 358"/>
                <a:gd name="T90" fmla="*/ 258 w 719"/>
                <a:gd name="T91" fmla="*/ 179 h 358"/>
                <a:gd name="T92" fmla="*/ 218 w 719"/>
                <a:gd name="T93" fmla="*/ 151 h 358"/>
                <a:gd name="T94" fmla="*/ 183 w 719"/>
                <a:gd name="T95" fmla="*/ 127 h 358"/>
                <a:gd name="T96" fmla="*/ 155 w 719"/>
                <a:gd name="T97" fmla="*/ 108 h 358"/>
                <a:gd name="T98" fmla="*/ 127 w 719"/>
                <a:gd name="T99" fmla="*/ 88 h 358"/>
                <a:gd name="T100" fmla="*/ 111 w 719"/>
                <a:gd name="T101" fmla="*/ 76 h 358"/>
                <a:gd name="T102" fmla="*/ 99 w 719"/>
                <a:gd name="T103" fmla="*/ 68 h 358"/>
                <a:gd name="T104" fmla="*/ 91 w 719"/>
                <a:gd name="T105" fmla="*/ 64 h 358"/>
                <a:gd name="T106" fmla="*/ 68 w 719"/>
                <a:gd name="T107" fmla="*/ 60 h 358"/>
                <a:gd name="T108" fmla="*/ 36 w 719"/>
                <a:gd name="T109" fmla="*/ 56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19" h="358">
                  <a:moveTo>
                    <a:pt x="36" y="56"/>
                  </a:moveTo>
                  <a:lnTo>
                    <a:pt x="24" y="56"/>
                  </a:lnTo>
                  <a:lnTo>
                    <a:pt x="20" y="52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0"/>
                  </a:lnTo>
                  <a:lnTo>
                    <a:pt x="4" y="36"/>
                  </a:lnTo>
                  <a:lnTo>
                    <a:pt x="0" y="32"/>
                  </a:lnTo>
                  <a:lnTo>
                    <a:pt x="4" y="28"/>
                  </a:lnTo>
                  <a:lnTo>
                    <a:pt x="4" y="20"/>
                  </a:lnTo>
                  <a:lnTo>
                    <a:pt x="8" y="12"/>
                  </a:lnTo>
                  <a:lnTo>
                    <a:pt x="16" y="8"/>
                  </a:lnTo>
                  <a:lnTo>
                    <a:pt x="24" y="4"/>
                  </a:lnTo>
                  <a:lnTo>
                    <a:pt x="32" y="4"/>
                  </a:lnTo>
                  <a:lnTo>
                    <a:pt x="40" y="0"/>
                  </a:lnTo>
                  <a:lnTo>
                    <a:pt x="52" y="0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68" y="4"/>
                  </a:lnTo>
                  <a:lnTo>
                    <a:pt x="75" y="4"/>
                  </a:lnTo>
                  <a:lnTo>
                    <a:pt x="79" y="8"/>
                  </a:lnTo>
                  <a:lnTo>
                    <a:pt x="87" y="12"/>
                  </a:lnTo>
                  <a:lnTo>
                    <a:pt x="99" y="16"/>
                  </a:lnTo>
                  <a:lnTo>
                    <a:pt x="107" y="20"/>
                  </a:lnTo>
                  <a:lnTo>
                    <a:pt x="119" y="28"/>
                  </a:lnTo>
                  <a:lnTo>
                    <a:pt x="131" y="32"/>
                  </a:lnTo>
                  <a:lnTo>
                    <a:pt x="143" y="40"/>
                  </a:lnTo>
                  <a:lnTo>
                    <a:pt x="159" y="48"/>
                  </a:lnTo>
                  <a:lnTo>
                    <a:pt x="175" y="56"/>
                  </a:lnTo>
                  <a:lnTo>
                    <a:pt x="191" y="68"/>
                  </a:lnTo>
                  <a:lnTo>
                    <a:pt x="211" y="76"/>
                  </a:lnTo>
                  <a:lnTo>
                    <a:pt x="230" y="88"/>
                  </a:lnTo>
                  <a:lnTo>
                    <a:pt x="250" y="100"/>
                  </a:lnTo>
                  <a:lnTo>
                    <a:pt x="290" y="123"/>
                  </a:lnTo>
                  <a:lnTo>
                    <a:pt x="334" y="147"/>
                  </a:lnTo>
                  <a:lnTo>
                    <a:pt x="373" y="167"/>
                  </a:lnTo>
                  <a:lnTo>
                    <a:pt x="413" y="187"/>
                  </a:lnTo>
                  <a:lnTo>
                    <a:pt x="453" y="203"/>
                  </a:lnTo>
                  <a:lnTo>
                    <a:pt x="493" y="219"/>
                  </a:lnTo>
                  <a:lnTo>
                    <a:pt x="532" y="231"/>
                  </a:lnTo>
                  <a:lnTo>
                    <a:pt x="568" y="242"/>
                  </a:lnTo>
                  <a:lnTo>
                    <a:pt x="588" y="250"/>
                  </a:lnTo>
                  <a:lnTo>
                    <a:pt x="604" y="254"/>
                  </a:lnTo>
                  <a:lnTo>
                    <a:pt x="620" y="258"/>
                  </a:lnTo>
                  <a:lnTo>
                    <a:pt x="636" y="266"/>
                  </a:lnTo>
                  <a:lnTo>
                    <a:pt x="647" y="270"/>
                  </a:lnTo>
                  <a:lnTo>
                    <a:pt x="659" y="274"/>
                  </a:lnTo>
                  <a:lnTo>
                    <a:pt x="671" y="278"/>
                  </a:lnTo>
                  <a:lnTo>
                    <a:pt x="683" y="282"/>
                  </a:lnTo>
                  <a:lnTo>
                    <a:pt x="691" y="286"/>
                  </a:lnTo>
                  <a:lnTo>
                    <a:pt x="699" y="290"/>
                  </a:lnTo>
                  <a:lnTo>
                    <a:pt x="707" y="290"/>
                  </a:lnTo>
                  <a:lnTo>
                    <a:pt x="711" y="294"/>
                  </a:lnTo>
                  <a:lnTo>
                    <a:pt x="715" y="298"/>
                  </a:lnTo>
                  <a:lnTo>
                    <a:pt x="719" y="298"/>
                  </a:lnTo>
                  <a:lnTo>
                    <a:pt x="719" y="302"/>
                  </a:lnTo>
                  <a:lnTo>
                    <a:pt x="719" y="302"/>
                  </a:lnTo>
                  <a:lnTo>
                    <a:pt x="719" y="306"/>
                  </a:lnTo>
                  <a:lnTo>
                    <a:pt x="719" y="314"/>
                  </a:lnTo>
                  <a:lnTo>
                    <a:pt x="715" y="318"/>
                  </a:lnTo>
                  <a:lnTo>
                    <a:pt x="707" y="318"/>
                  </a:lnTo>
                  <a:lnTo>
                    <a:pt x="703" y="322"/>
                  </a:lnTo>
                  <a:lnTo>
                    <a:pt x="695" y="326"/>
                  </a:lnTo>
                  <a:lnTo>
                    <a:pt x="687" y="330"/>
                  </a:lnTo>
                  <a:lnTo>
                    <a:pt x="675" y="334"/>
                  </a:lnTo>
                  <a:lnTo>
                    <a:pt x="655" y="338"/>
                  </a:lnTo>
                  <a:lnTo>
                    <a:pt x="632" y="342"/>
                  </a:lnTo>
                  <a:lnTo>
                    <a:pt x="584" y="350"/>
                  </a:lnTo>
                  <a:lnTo>
                    <a:pt x="572" y="354"/>
                  </a:lnTo>
                  <a:lnTo>
                    <a:pt x="564" y="354"/>
                  </a:lnTo>
                  <a:lnTo>
                    <a:pt x="552" y="354"/>
                  </a:lnTo>
                  <a:lnTo>
                    <a:pt x="544" y="354"/>
                  </a:lnTo>
                  <a:lnTo>
                    <a:pt x="532" y="358"/>
                  </a:lnTo>
                  <a:lnTo>
                    <a:pt x="520" y="354"/>
                  </a:lnTo>
                  <a:lnTo>
                    <a:pt x="516" y="354"/>
                  </a:lnTo>
                  <a:lnTo>
                    <a:pt x="512" y="354"/>
                  </a:lnTo>
                  <a:lnTo>
                    <a:pt x="508" y="350"/>
                  </a:lnTo>
                  <a:lnTo>
                    <a:pt x="501" y="346"/>
                  </a:lnTo>
                  <a:lnTo>
                    <a:pt x="493" y="342"/>
                  </a:lnTo>
                  <a:lnTo>
                    <a:pt x="481" y="334"/>
                  </a:lnTo>
                  <a:lnTo>
                    <a:pt x="469" y="330"/>
                  </a:lnTo>
                  <a:lnTo>
                    <a:pt x="457" y="322"/>
                  </a:lnTo>
                  <a:lnTo>
                    <a:pt x="445" y="310"/>
                  </a:lnTo>
                  <a:lnTo>
                    <a:pt x="429" y="302"/>
                  </a:lnTo>
                  <a:lnTo>
                    <a:pt x="409" y="290"/>
                  </a:lnTo>
                  <a:lnTo>
                    <a:pt x="393" y="274"/>
                  </a:lnTo>
                  <a:lnTo>
                    <a:pt x="373" y="262"/>
                  </a:lnTo>
                  <a:lnTo>
                    <a:pt x="354" y="246"/>
                  </a:lnTo>
                  <a:lnTo>
                    <a:pt x="330" y="231"/>
                  </a:lnTo>
                  <a:lnTo>
                    <a:pt x="306" y="215"/>
                  </a:lnTo>
                  <a:lnTo>
                    <a:pt x="282" y="199"/>
                  </a:lnTo>
                  <a:lnTo>
                    <a:pt x="258" y="179"/>
                  </a:lnTo>
                  <a:lnTo>
                    <a:pt x="238" y="167"/>
                  </a:lnTo>
                  <a:lnTo>
                    <a:pt x="218" y="151"/>
                  </a:lnTo>
                  <a:lnTo>
                    <a:pt x="199" y="139"/>
                  </a:lnTo>
                  <a:lnTo>
                    <a:pt x="183" y="127"/>
                  </a:lnTo>
                  <a:lnTo>
                    <a:pt x="167" y="115"/>
                  </a:lnTo>
                  <a:lnTo>
                    <a:pt x="155" y="108"/>
                  </a:lnTo>
                  <a:lnTo>
                    <a:pt x="139" y="96"/>
                  </a:lnTo>
                  <a:lnTo>
                    <a:pt x="127" y="88"/>
                  </a:lnTo>
                  <a:lnTo>
                    <a:pt x="119" y="84"/>
                  </a:lnTo>
                  <a:lnTo>
                    <a:pt x="111" y="76"/>
                  </a:lnTo>
                  <a:lnTo>
                    <a:pt x="103" y="72"/>
                  </a:lnTo>
                  <a:lnTo>
                    <a:pt x="99" y="68"/>
                  </a:lnTo>
                  <a:lnTo>
                    <a:pt x="91" y="68"/>
                  </a:lnTo>
                  <a:lnTo>
                    <a:pt x="91" y="64"/>
                  </a:lnTo>
                  <a:lnTo>
                    <a:pt x="79" y="64"/>
                  </a:lnTo>
                  <a:lnTo>
                    <a:pt x="68" y="60"/>
                  </a:lnTo>
                  <a:lnTo>
                    <a:pt x="52" y="60"/>
                  </a:lnTo>
                  <a:lnTo>
                    <a:pt x="36" y="56"/>
                  </a:lnTo>
                  <a:lnTo>
                    <a:pt x="36" y="56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6" name="Freeform 28"/>
            <p:cNvSpPr/>
            <p:nvPr/>
          </p:nvSpPr>
          <p:spPr bwMode="auto">
            <a:xfrm>
              <a:off x="13778" y="741"/>
              <a:ext cx="1430" cy="815"/>
            </a:xfrm>
            <a:custGeom>
              <a:avLst/>
              <a:gdLst>
                <a:gd name="T0" fmla="*/ 278 w 342"/>
                <a:gd name="T1" fmla="*/ 191 h 195"/>
                <a:gd name="T2" fmla="*/ 270 w 342"/>
                <a:gd name="T3" fmla="*/ 191 h 195"/>
                <a:gd name="T4" fmla="*/ 270 w 342"/>
                <a:gd name="T5" fmla="*/ 163 h 195"/>
                <a:gd name="T6" fmla="*/ 278 w 342"/>
                <a:gd name="T7" fmla="*/ 107 h 195"/>
                <a:gd name="T8" fmla="*/ 282 w 342"/>
                <a:gd name="T9" fmla="*/ 68 h 195"/>
                <a:gd name="T10" fmla="*/ 278 w 342"/>
                <a:gd name="T11" fmla="*/ 44 h 195"/>
                <a:gd name="T12" fmla="*/ 270 w 342"/>
                <a:gd name="T13" fmla="*/ 36 h 195"/>
                <a:gd name="T14" fmla="*/ 258 w 342"/>
                <a:gd name="T15" fmla="*/ 32 h 195"/>
                <a:gd name="T16" fmla="*/ 238 w 342"/>
                <a:gd name="T17" fmla="*/ 32 h 195"/>
                <a:gd name="T18" fmla="*/ 210 w 342"/>
                <a:gd name="T19" fmla="*/ 32 h 195"/>
                <a:gd name="T20" fmla="*/ 179 w 342"/>
                <a:gd name="T21" fmla="*/ 32 h 195"/>
                <a:gd name="T22" fmla="*/ 135 w 342"/>
                <a:gd name="T23" fmla="*/ 36 h 195"/>
                <a:gd name="T24" fmla="*/ 87 w 342"/>
                <a:gd name="T25" fmla="*/ 44 h 195"/>
                <a:gd name="T26" fmla="*/ 28 w 342"/>
                <a:gd name="T27" fmla="*/ 52 h 195"/>
                <a:gd name="T28" fmla="*/ 0 w 342"/>
                <a:gd name="T29" fmla="*/ 52 h 195"/>
                <a:gd name="T30" fmla="*/ 20 w 342"/>
                <a:gd name="T31" fmla="*/ 48 h 195"/>
                <a:gd name="T32" fmla="*/ 52 w 342"/>
                <a:gd name="T33" fmla="*/ 48 h 195"/>
                <a:gd name="T34" fmla="*/ 83 w 342"/>
                <a:gd name="T35" fmla="*/ 40 h 195"/>
                <a:gd name="T36" fmla="*/ 123 w 342"/>
                <a:gd name="T37" fmla="*/ 32 h 195"/>
                <a:gd name="T38" fmla="*/ 159 w 342"/>
                <a:gd name="T39" fmla="*/ 24 h 195"/>
                <a:gd name="T40" fmla="*/ 191 w 342"/>
                <a:gd name="T41" fmla="*/ 16 h 195"/>
                <a:gd name="T42" fmla="*/ 210 w 342"/>
                <a:gd name="T43" fmla="*/ 12 h 195"/>
                <a:gd name="T44" fmla="*/ 226 w 342"/>
                <a:gd name="T45" fmla="*/ 8 h 195"/>
                <a:gd name="T46" fmla="*/ 242 w 342"/>
                <a:gd name="T47" fmla="*/ 0 h 195"/>
                <a:gd name="T48" fmla="*/ 254 w 342"/>
                <a:gd name="T49" fmla="*/ 0 h 195"/>
                <a:gd name="T50" fmla="*/ 274 w 342"/>
                <a:gd name="T51" fmla="*/ 4 h 195"/>
                <a:gd name="T52" fmla="*/ 286 w 342"/>
                <a:gd name="T53" fmla="*/ 12 h 195"/>
                <a:gd name="T54" fmla="*/ 306 w 342"/>
                <a:gd name="T55" fmla="*/ 20 h 195"/>
                <a:gd name="T56" fmla="*/ 322 w 342"/>
                <a:gd name="T57" fmla="*/ 32 h 195"/>
                <a:gd name="T58" fmla="*/ 334 w 342"/>
                <a:gd name="T59" fmla="*/ 40 h 195"/>
                <a:gd name="T60" fmla="*/ 338 w 342"/>
                <a:gd name="T61" fmla="*/ 48 h 195"/>
                <a:gd name="T62" fmla="*/ 342 w 342"/>
                <a:gd name="T63" fmla="*/ 52 h 195"/>
                <a:gd name="T64" fmla="*/ 338 w 342"/>
                <a:gd name="T65" fmla="*/ 56 h 195"/>
                <a:gd name="T66" fmla="*/ 326 w 342"/>
                <a:gd name="T67" fmla="*/ 68 h 195"/>
                <a:gd name="T68" fmla="*/ 314 w 342"/>
                <a:gd name="T69" fmla="*/ 80 h 195"/>
                <a:gd name="T70" fmla="*/ 306 w 342"/>
                <a:gd name="T71" fmla="*/ 103 h 195"/>
                <a:gd name="T72" fmla="*/ 290 w 342"/>
                <a:gd name="T73" fmla="*/ 143 h 195"/>
                <a:gd name="T74" fmla="*/ 278 w 342"/>
                <a:gd name="T75" fmla="*/ 191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42" h="195">
                  <a:moveTo>
                    <a:pt x="278" y="191"/>
                  </a:moveTo>
                  <a:lnTo>
                    <a:pt x="278" y="191"/>
                  </a:lnTo>
                  <a:lnTo>
                    <a:pt x="274" y="191"/>
                  </a:lnTo>
                  <a:lnTo>
                    <a:pt x="270" y="191"/>
                  </a:lnTo>
                  <a:lnTo>
                    <a:pt x="262" y="195"/>
                  </a:lnTo>
                  <a:lnTo>
                    <a:pt x="270" y="163"/>
                  </a:lnTo>
                  <a:lnTo>
                    <a:pt x="274" y="135"/>
                  </a:lnTo>
                  <a:lnTo>
                    <a:pt x="278" y="107"/>
                  </a:lnTo>
                  <a:lnTo>
                    <a:pt x="278" y="88"/>
                  </a:lnTo>
                  <a:lnTo>
                    <a:pt x="282" y="68"/>
                  </a:lnTo>
                  <a:lnTo>
                    <a:pt x="278" y="56"/>
                  </a:lnTo>
                  <a:lnTo>
                    <a:pt x="278" y="44"/>
                  </a:lnTo>
                  <a:lnTo>
                    <a:pt x="274" y="36"/>
                  </a:lnTo>
                  <a:lnTo>
                    <a:pt x="270" y="36"/>
                  </a:lnTo>
                  <a:lnTo>
                    <a:pt x="266" y="32"/>
                  </a:lnTo>
                  <a:lnTo>
                    <a:pt x="258" y="32"/>
                  </a:lnTo>
                  <a:lnTo>
                    <a:pt x="250" y="32"/>
                  </a:lnTo>
                  <a:lnTo>
                    <a:pt x="238" y="32"/>
                  </a:lnTo>
                  <a:lnTo>
                    <a:pt x="226" y="32"/>
                  </a:lnTo>
                  <a:lnTo>
                    <a:pt x="210" y="32"/>
                  </a:lnTo>
                  <a:lnTo>
                    <a:pt x="195" y="32"/>
                  </a:lnTo>
                  <a:lnTo>
                    <a:pt x="179" y="32"/>
                  </a:lnTo>
                  <a:lnTo>
                    <a:pt x="159" y="36"/>
                  </a:lnTo>
                  <a:lnTo>
                    <a:pt x="135" y="36"/>
                  </a:lnTo>
                  <a:lnTo>
                    <a:pt x="111" y="40"/>
                  </a:lnTo>
                  <a:lnTo>
                    <a:pt x="87" y="44"/>
                  </a:lnTo>
                  <a:lnTo>
                    <a:pt x="59" y="48"/>
                  </a:lnTo>
                  <a:lnTo>
                    <a:pt x="28" y="52"/>
                  </a:lnTo>
                  <a:lnTo>
                    <a:pt x="0" y="60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20" y="48"/>
                  </a:lnTo>
                  <a:lnTo>
                    <a:pt x="36" y="48"/>
                  </a:lnTo>
                  <a:lnTo>
                    <a:pt x="52" y="48"/>
                  </a:lnTo>
                  <a:lnTo>
                    <a:pt x="67" y="44"/>
                  </a:lnTo>
                  <a:lnTo>
                    <a:pt x="83" y="40"/>
                  </a:lnTo>
                  <a:lnTo>
                    <a:pt x="103" y="36"/>
                  </a:lnTo>
                  <a:lnTo>
                    <a:pt x="123" y="32"/>
                  </a:lnTo>
                  <a:lnTo>
                    <a:pt x="143" y="28"/>
                  </a:lnTo>
                  <a:lnTo>
                    <a:pt x="159" y="24"/>
                  </a:lnTo>
                  <a:lnTo>
                    <a:pt x="175" y="20"/>
                  </a:lnTo>
                  <a:lnTo>
                    <a:pt x="191" y="16"/>
                  </a:lnTo>
                  <a:lnTo>
                    <a:pt x="202" y="16"/>
                  </a:lnTo>
                  <a:lnTo>
                    <a:pt x="210" y="12"/>
                  </a:lnTo>
                  <a:lnTo>
                    <a:pt x="218" y="8"/>
                  </a:lnTo>
                  <a:lnTo>
                    <a:pt x="226" y="8"/>
                  </a:lnTo>
                  <a:lnTo>
                    <a:pt x="234" y="4"/>
                  </a:lnTo>
                  <a:lnTo>
                    <a:pt x="242" y="0"/>
                  </a:lnTo>
                  <a:lnTo>
                    <a:pt x="246" y="0"/>
                  </a:lnTo>
                  <a:lnTo>
                    <a:pt x="254" y="0"/>
                  </a:lnTo>
                  <a:lnTo>
                    <a:pt x="262" y="0"/>
                  </a:lnTo>
                  <a:lnTo>
                    <a:pt x="274" y="4"/>
                  </a:lnTo>
                  <a:lnTo>
                    <a:pt x="278" y="8"/>
                  </a:lnTo>
                  <a:lnTo>
                    <a:pt x="286" y="12"/>
                  </a:lnTo>
                  <a:lnTo>
                    <a:pt x="294" y="16"/>
                  </a:lnTo>
                  <a:lnTo>
                    <a:pt x="306" y="20"/>
                  </a:lnTo>
                  <a:lnTo>
                    <a:pt x="314" y="28"/>
                  </a:lnTo>
                  <a:lnTo>
                    <a:pt x="322" y="32"/>
                  </a:lnTo>
                  <a:lnTo>
                    <a:pt x="326" y="36"/>
                  </a:lnTo>
                  <a:lnTo>
                    <a:pt x="334" y="40"/>
                  </a:lnTo>
                  <a:lnTo>
                    <a:pt x="338" y="44"/>
                  </a:lnTo>
                  <a:lnTo>
                    <a:pt x="338" y="48"/>
                  </a:lnTo>
                  <a:lnTo>
                    <a:pt x="342" y="48"/>
                  </a:lnTo>
                  <a:lnTo>
                    <a:pt x="342" y="52"/>
                  </a:lnTo>
                  <a:lnTo>
                    <a:pt x="342" y="52"/>
                  </a:lnTo>
                  <a:lnTo>
                    <a:pt x="338" y="56"/>
                  </a:lnTo>
                  <a:lnTo>
                    <a:pt x="334" y="60"/>
                  </a:lnTo>
                  <a:lnTo>
                    <a:pt x="326" y="68"/>
                  </a:lnTo>
                  <a:lnTo>
                    <a:pt x="322" y="72"/>
                  </a:lnTo>
                  <a:lnTo>
                    <a:pt x="314" y="80"/>
                  </a:lnTo>
                  <a:lnTo>
                    <a:pt x="310" y="92"/>
                  </a:lnTo>
                  <a:lnTo>
                    <a:pt x="306" y="103"/>
                  </a:lnTo>
                  <a:lnTo>
                    <a:pt x="298" y="123"/>
                  </a:lnTo>
                  <a:lnTo>
                    <a:pt x="290" y="143"/>
                  </a:lnTo>
                  <a:lnTo>
                    <a:pt x="286" y="163"/>
                  </a:lnTo>
                  <a:lnTo>
                    <a:pt x="278" y="191"/>
                  </a:lnTo>
                  <a:lnTo>
                    <a:pt x="278" y="191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7" name="Freeform 29"/>
            <p:cNvSpPr/>
            <p:nvPr/>
          </p:nvSpPr>
          <p:spPr bwMode="auto">
            <a:xfrm>
              <a:off x="13828" y="1540"/>
              <a:ext cx="1196" cy="230"/>
            </a:xfrm>
            <a:custGeom>
              <a:avLst/>
              <a:gdLst>
                <a:gd name="T0" fmla="*/ 159 w 286"/>
                <a:gd name="T1" fmla="*/ 16 h 55"/>
                <a:gd name="T2" fmla="*/ 187 w 286"/>
                <a:gd name="T3" fmla="*/ 12 h 55"/>
                <a:gd name="T4" fmla="*/ 210 w 286"/>
                <a:gd name="T5" fmla="*/ 8 h 55"/>
                <a:gd name="T6" fmla="*/ 230 w 286"/>
                <a:gd name="T7" fmla="*/ 4 h 55"/>
                <a:gd name="T8" fmla="*/ 246 w 286"/>
                <a:gd name="T9" fmla="*/ 0 h 55"/>
                <a:gd name="T10" fmla="*/ 262 w 286"/>
                <a:gd name="T11" fmla="*/ 0 h 55"/>
                <a:gd name="T12" fmla="*/ 270 w 286"/>
                <a:gd name="T13" fmla="*/ 0 h 55"/>
                <a:gd name="T14" fmla="*/ 278 w 286"/>
                <a:gd name="T15" fmla="*/ 0 h 55"/>
                <a:gd name="T16" fmla="*/ 282 w 286"/>
                <a:gd name="T17" fmla="*/ 0 h 55"/>
                <a:gd name="T18" fmla="*/ 282 w 286"/>
                <a:gd name="T19" fmla="*/ 4 h 55"/>
                <a:gd name="T20" fmla="*/ 286 w 286"/>
                <a:gd name="T21" fmla="*/ 8 h 55"/>
                <a:gd name="T22" fmla="*/ 286 w 286"/>
                <a:gd name="T23" fmla="*/ 20 h 55"/>
                <a:gd name="T24" fmla="*/ 143 w 286"/>
                <a:gd name="T25" fmla="*/ 39 h 55"/>
                <a:gd name="T26" fmla="*/ 0 w 286"/>
                <a:gd name="T27" fmla="*/ 55 h 55"/>
                <a:gd name="T28" fmla="*/ 0 w 286"/>
                <a:gd name="T29" fmla="*/ 39 h 55"/>
                <a:gd name="T30" fmla="*/ 12 w 286"/>
                <a:gd name="T31" fmla="*/ 39 h 55"/>
                <a:gd name="T32" fmla="*/ 24 w 286"/>
                <a:gd name="T33" fmla="*/ 35 h 55"/>
                <a:gd name="T34" fmla="*/ 40 w 286"/>
                <a:gd name="T35" fmla="*/ 35 h 55"/>
                <a:gd name="T36" fmla="*/ 59 w 286"/>
                <a:gd name="T37" fmla="*/ 32 h 55"/>
                <a:gd name="T38" fmla="*/ 79 w 286"/>
                <a:gd name="T39" fmla="*/ 28 h 55"/>
                <a:gd name="T40" fmla="*/ 103 w 286"/>
                <a:gd name="T41" fmla="*/ 24 h 55"/>
                <a:gd name="T42" fmla="*/ 131 w 286"/>
                <a:gd name="T43" fmla="*/ 20 h 55"/>
                <a:gd name="T44" fmla="*/ 159 w 286"/>
                <a:gd name="T45" fmla="*/ 16 h 55"/>
                <a:gd name="T46" fmla="*/ 159 w 286"/>
                <a:gd name="T47" fmla="*/ 1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6" h="55">
                  <a:moveTo>
                    <a:pt x="159" y="16"/>
                  </a:moveTo>
                  <a:lnTo>
                    <a:pt x="187" y="12"/>
                  </a:lnTo>
                  <a:lnTo>
                    <a:pt x="210" y="8"/>
                  </a:lnTo>
                  <a:lnTo>
                    <a:pt x="230" y="4"/>
                  </a:lnTo>
                  <a:lnTo>
                    <a:pt x="246" y="0"/>
                  </a:lnTo>
                  <a:lnTo>
                    <a:pt x="262" y="0"/>
                  </a:lnTo>
                  <a:lnTo>
                    <a:pt x="270" y="0"/>
                  </a:lnTo>
                  <a:lnTo>
                    <a:pt x="278" y="0"/>
                  </a:lnTo>
                  <a:lnTo>
                    <a:pt x="282" y="0"/>
                  </a:lnTo>
                  <a:lnTo>
                    <a:pt x="282" y="4"/>
                  </a:lnTo>
                  <a:lnTo>
                    <a:pt x="286" y="8"/>
                  </a:lnTo>
                  <a:lnTo>
                    <a:pt x="286" y="20"/>
                  </a:lnTo>
                  <a:lnTo>
                    <a:pt x="143" y="39"/>
                  </a:lnTo>
                  <a:lnTo>
                    <a:pt x="0" y="55"/>
                  </a:lnTo>
                  <a:lnTo>
                    <a:pt x="0" y="39"/>
                  </a:lnTo>
                  <a:lnTo>
                    <a:pt x="12" y="39"/>
                  </a:lnTo>
                  <a:lnTo>
                    <a:pt x="24" y="35"/>
                  </a:lnTo>
                  <a:lnTo>
                    <a:pt x="40" y="35"/>
                  </a:lnTo>
                  <a:lnTo>
                    <a:pt x="59" y="32"/>
                  </a:lnTo>
                  <a:lnTo>
                    <a:pt x="79" y="28"/>
                  </a:lnTo>
                  <a:lnTo>
                    <a:pt x="103" y="24"/>
                  </a:lnTo>
                  <a:lnTo>
                    <a:pt x="131" y="20"/>
                  </a:lnTo>
                  <a:lnTo>
                    <a:pt x="159" y="16"/>
                  </a:lnTo>
                  <a:lnTo>
                    <a:pt x="159" y="16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8" name="Freeform 30"/>
            <p:cNvSpPr/>
            <p:nvPr/>
          </p:nvSpPr>
          <p:spPr bwMode="auto">
            <a:xfrm>
              <a:off x="14292" y="958"/>
              <a:ext cx="84" cy="682"/>
            </a:xfrm>
            <a:custGeom>
              <a:avLst/>
              <a:gdLst>
                <a:gd name="T0" fmla="*/ 0 w 20"/>
                <a:gd name="T1" fmla="*/ 163 h 163"/>
                <a:gd name="T2" fmla="*/ 0 w 20"/>
                <a:gd name="T3" fmla="*/ 0 h 163"/>
                <a:gd name="T4" fmla="*/ 4 w 20"/>
                <a:gd name="T5" fmla="*/ 0 h 163"/>
                <a:gd name="T6" fmla="*/ 8 w 20"/>
                <a:gd name="T7" fmla="*/ 0 h 163"/>
                <a:gd name="T8" fmla="*/ 16 w 20"/>
                <a:gd name="T9" fmla="*/ 8 h 163"/>
                <a:gd name="T10" fmla="*/ 16 w 20"/>
                <a:gd name="T11" fmla="*/ 16 h 163"/>
                <a:gd name="T12" fmla="*/ 20 w 20"/>
                <a:gd name="T13" fmla="*/ 24 h 163"/>
                <a:gd name="T14" fmla="*/ 20 w 20"/>
                <a:gd name="T15" fmla="*/ 40 h 163"/>
                <a:gd name="T16" fmla="*/ 20 w 20"/>
                <a:gd name="T17" fmla="*/ 47 h 163"/>
                <a:gd name="T18" fmla="*/ 20 w 20"/>
                <a:gd name="T19" fmla="*/ 55 h 163"/>
                <a:gd name="T20" fmla="*/ 16 w 20"/>
                <a:gd name="T21" fmla="*/ 67 h 163"/>
                <a:gd name="T22" fmla="*/ 16 w 20"/>
                <a:gd name="T23" fmla="*/ 83 h 163"/>
                <a:gd name="T24" fmla="*/ 16 w 20"/>
                <a:gd name="T25" fmla="*/ 99 h 163"/>
                <a:gd name="T26" fmla="*/ 12 w 20"/>
                <a:gd name="T27" fmla="*/ 119 h 163"/>
                <a:gd name="T28" fmla="*/ 12 w 20"/>
                <a:gd name="T29" fmla="*/ 139 h 163"/>
                <a:gd name="T30" fmla="*/ 12 w 20"/>
                <a:gd name="T31" fmla="*/ 163 h 163"/>
                <a:gd name="T32" fmla="*/ 0 w 20"/>
                <a:gd name="T33" fmla="*/ 163 h 163"/>
                <a:gd name="T34" fmla="*/ 0 w 20"/>
                <a:gd name="T35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163">
                  <a:moveTo>
                    <a:pt x="0" y="163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8" y="0"/>
                  </a:lnTo>
                  <a:lnTo>
                    <a:pt x="16" y="8"/>
                  </a:lnTo>
                  <a:lnTo>
                    <a:pt x="16" y="16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20" y="47"/>
                  </a:lnTo>
                  <a:lnTo>
                    <a:pt x="20" y="55"/>
                  </a:lnTo>
                  <a:lnTo>
                    <a:pt x="16" y="67"/>
                  </a:lnTo>
                  <a:lnTo>
                    <a:pt x="16" y="83"/>
                  </a:lnTo>
                  <a:lnTo>
                    <a:pt x="16" y="99"/>
                  </a:lnTo>
                  <a:lnTo>
                    <a:pt x="12" y="119"/>
                  </a:lnTo>
                  <a:lnTo>
                    <a:pt x="12" y="139"/>
                  </a:lnTo>
                  <a:lnTo>
                    <a:pt x="12" y="163"/>
                  </a:lnTo>
                  <a:lnTo>
                    <a:pt x="0" y="163"/>
                  </a:lnTo>
                  <a:lnTo>
                    <a:pt x="0" y="163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9" name="Freeform 31"/>
            <p:cNvSpPr/>
            <p:nvPr/>
          </p:nvSpPr>
          <p:spPr bwMode="auto">
            <a:xfrm>
              <a:off x="13477" y="841"/>
              <a:ext cx="2375" cy="2041"/>
            </a:xfrm>
            <a:custGeom>
              <a:avLst/>
              <a:gdLst>
                <a:gd name="T0" fmla="*/ 541 w 568"/>
                <a:gd name="T1" fmla="*/ 302 h 488"/>
                <a:gd name="T2" fmla="*/ 545 w 568"/>
                <a:gd name="T3" fmla="*/ 337 h 488"/>
                <a:gd name="T4" fmla="*/ 557 w 568"/>
                <a:gd name="T5" fmla="*/ 357 h 488"/>
                <a:gd name="T6" fmla="*/ 568 w 568"/>
                <a:gd name="T7" fmla="*/ 389 h 488"/>
                <a:gd name="T8" fmla="*/ 564 w 568"/>
                <a:gd name="T9" fmla="*/ 413 h 488"/>
                <a:gd name="T10" fmla="*/ 545 w 568"/>
                <a:gd name="T11" fmla="*/ 433 h 488"/>
                <a:gd name="T12" fmla="*/ 513 w 568"/>
                <a:gd name="T13" fmla="*/ 453 h 488"/>
                <a:gd name="T14" fmla="*/ 425 w 568"/>
                <a:gd name="T15" fmla="*/ 476 h 488"/>
                <a:gd name="T16" fmla="*/ 314 w 568"/>
                <a:gd name="T17" fmla="*/ 488 h 488"/>
                <a:gd name="T18" fmla="*/ 215 w 568"/>
                <a:gd name="T19" fmla="*/ 480 h 488"/>
                <a:gd name="T20" fmla="*/ 159 w 568"/>
                <a:gd name="T21" fmla="*/ 468 h 488"/>
                <a:gd name="T22" fmla="*/ 116 w 568"/>
                <a:gd name="T23" fmla="*/ 453 h 488"/>
                <a:gd name="T24" fmla="*/ 84 w 568"/>
                <a:gd name="T25" fmla="*/ 429 h 488"/>
                <a:gd name="T26" fmla="*/ 52 w 568"/>
                <a:gd name="T27" fmla="*/ 389 h 488"/>
                <a:gd name="T28" fmla="*/ 36 w 568"/>
                <a:gd name="T29" fmla="*/ 337 h 488"/>
                <a:gd name="T30" fmla="*/ 28 w 568"/>
                <a:gd name="T31" fmla="*/ 278 h 488"/>
                <a:gd name="T32" fmla="*/ 28 w 568"/>
                <a:gd name="T33" fmla="*/ 191 h 488"/>
                <a:gd name="T34" fmla="*/ 24 w 568"/>
                <a:gd name="T35" fmla="*/ 115 h 488"/>
                <a:gd name="T36" fmla="*/ 16 w 568"/>
                <a:gd name="T37" fmla="*/ 64 h 488"/>
                <a:gd name="T38" fmla="*/ 4 w 568"/>
                <a:gd name="T39" fmla="*/ 40 h 488"/>
                <a:gd name="T40" fmla="*/ 0 w 568"/>
                <a:gd name="T41" fmla="*/ 24 h 488"/>
                <a:gd name="T42" fmla="*/ 8 w 568"/>
                <a:gd name="T43" fmla="*/ 8 h 488"/>
                <a:gd name="T44" fmla="*/ 24 w 568"/>
                <a:gd name="T45" fmla="*/ 0 h 488"/>
                <a:gd name="T46" fmla="*/ 60 w 568"/>
                <a:gd name="T47" fmla="*/ 4 h 488"/>
                <a:gd name="T48" fmla="*/ 92 w 568"/>
                <a:gd name="T49" fmla="*/ 48 h 488"/>
                <a:gd name="T50" fmla="*/ 92 w 568"/>
                <a:gd name="T51" fmla="*/ 143 h 488"/>
                <a:gd name="T52" fmla="*/ 92 w 568"/>
                <a:gd name="T53" fmla="*/ 222 h 488"/>
                <a:gd name="T54" fmla="*/ 96 w 568"/>
                <a:gd name="T55" fmla="*/ 282 h 488"/>
                <a:gd name="T56" fmla="*/ 100 w 568"/>
                <a:gd name="T57" fmla="*/ 318 h 488"/>
                <a:gd name="T58" fmla="*/ 108 w 568"/>
                <a:gd name="T59" fmla="*/ 337 h 488"/>
                <a:gd name="T60" fmla="*/ 139 w 568"/>
                <a:gd name="T61" fmla="*/ 369 h 488"/>
                <a:gd name="T62" fmla="*/ 171 w 568"/>
                <a:gd name="T63" fmla="*/ 389 h 488"/>
                <a:gd name="T64" fmla="*/ 211 w 568"/>
                <a:gd name="T65" fmla="*/ 397 h 488"/>
                <a:gd name="T66" fmla="*/ 259 w 568"/>
                <a:gd name="T67" fmla="*/ 401 h 488"/>
                <a:gd name="T68" fmla="*/ 346 w 568"/>
                <a:gd name="T69" fmla="*/ 401 h 488"/>
                <a:gd name="T70" fmla="*/ 390 w 568"/>
                <a:gd name="T71" fmla="*/ 393 h 488"/>
                <a:gd name="T72" fmla="*/ 441 w 568"/>
                <a:gd name="T73" fmla="*/ 365 h 488"/>
                <a:gd name="T74" fmla="*/ 461 w 568"/>
                <a:gd name="T75" fmla="*/ 345 h 488"/>
                <a:gd name="T76" fmla="*/ 473 w 568"/>
                <a:gd name="T77" fmla="*/ 310 h 488"/>
                <a:gd name="T78" fmla="*/ 485 w 568"/>
                <a:gd name="T79" fmla="*/ 262 h 488"/>
                <a:gd name="T80" fmla="*/ 497 w 568"/>
                <a:gd name="T81" fmla="*/ 222 h 488"/>
                <a:gd name="T82" fmla="*/ 509 w 568"/>
                <a:gd name="T83" fmla="*/ 206 h 488"/>
                <a:gd name="T84" fmla="*/ 521 w 568"/>
                <a:gd name="T85" fmla="*/ 210 h 488"/>
                <a:gd name="T86" fmla="*/ 533 w 568"/>
                <a:gd name="T87" fmla="*/ 230 h 488"/>
                <a:gd name="T88" fmla="*/ 537 w 568"/>
                <a:gd name="T89" fmla="*/ 274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8" h="488">
                  <a:moveTo>
                    <a:pt x="537" y="274"/>
                  </a:moveTo>
                  <a:lnTo>
                    <a:pt x="537" y="290"/>
                  </a:lnTo>
                  <a:lnTo>
                    <a:pt x="541" y="302"/>
                  </a:lnTo>
                  <a:lnTo>
                    <a:pt x="541" y="314"/>
                  </a:lnTo>
                  <a:lnTo>
                    <a:pt x="545" y="326"/>
                  </a:lnTo>
                  <a:lnTo>
                    <a:pt x="545" y="337"/>
                  </a:lnTo>
                  <a:lnTo>
                    <a:pt x="549" y="345"/>
                  </a:lnTo>
                  <a:lnTo>
                    <a:pt x="553" y="353"/>
                  </a:lnTo>
                  <a:lnTo>
                    <a:pt x="557" y="357"/>
                  </a:lnTo>
                  <a:lnTo>
                    <a:pt x="564" y="369"/>
                  </a:lnTo>
                  <a:lnTo>
                    <a:pt x="568" y="377"/>
                  </a:lnTo>
                  <a:lnTo>
                    <a:pt x="568" y="389"/>
                  </a:lnTo>
                  <a:lnTo>
                    <a:pt x="568" y="401"/>
                  </a:lnTo>
                  <a:lnTo>
                    <a:pt x="568" y="405"/>
                  </a:lnTo>
                  <a:lnTo>
                    <a:pt x="564" y="413"/>
                  </a:lnTo>
                  <a:lnTo>
                    <a:pt x="557" y="421"/>
                  </a:lnTo>
                  <a:lnTo>
                    <a:pt x="553" y="425"/>
                  </a:lnTo>
                  <a:lnTo>
                    <a:pt x="545" y="433"/>
                  </a:lnTo>
                  <a:lnTo>
                    <a:pt x="533" y="437"/>
                  </a:lnTo>
                  <a:lnTo>
                    <a:pt x="525" y="445"/>
                  </a:lnTo>
                  <a:lnTo>
                    <a:pt x="513" y="453"/>
                  </a:lnTo>
                  <a:lnTo>
                    <a:pt x="485" y="460"/>
                  </a:lnTo>
                  <a:lnTo>
                    <a:pt x="457" y="468"/>
                  </a:lnTo>
                  <a:lnTo>
                    <a:pt x="425" y="476"/>
                  </a:lnTo>
                  <a:lnTo>
                    <a:pt x="390" y="484"/>
                  </a:lnTo>
                  <a:lnTo>
                    <a:pt x="354" y="488"/>
                  </a:lnTo>
                  <a:lnTo>
                    <a:pt x="314" y="488"/>
                  </a:lnTo>
                  <a:lnTo>
                    <a:pt x="274" y="488"/>
                  </a:lnTo>
                  <a:lnTo>
                    <a:pt x="235" y="484"/>
                  </a:lnTo>
                  <a:lnTo>
                    <a:pt x="215" y="480"/>
                  </a:lnTo>
                  <a:lnTo>
                    <a:pt x="195" y="476"/>
                  </a:lnTo>
                  <a:lnTo>
                    <a:pt x="175" y="472"/>
                  </a:lnTo>
                  <a:lnTo>
                    <a:pt x="159" y="468"/>
                  </a:lnTo>
                  <a:lnTo>
                    <a:pt x="143" y="464"/>
                  </a:lnTo>
                  <a:lnTo>
                    <a:pt x="131" y="460"/>
                  </a:lnTo>
                  <a:lnTo>
                    <a:pt x="116" y="453"/>
                  </a:lnTo>
                  <a:lnTo>
                    <a:pt x="108" y="449"/>
                  </a:lnTo>
                  <a:lnTo>
                    <a:pt x="96" y="441"/>
                  </a:lnTo>
                  <a:lnTo>
                    <a:pt x="84" y="429"/>
                  </a:lnTo>
                  <a:lnTo>
                    <a:pt x="76" y="421"/>
                  </a:lnTo>
                  <a:lnTo>
                    <a:pt x="68" y="413"/>
                  </a:lnTo>
                  <a:lnTo>
                    <a:pt x="52" y="389"/>
                  </a:lnTo>
                  <a:lnTo>
                    <a:pt x="44" y="365"/>
                  </a:lnTo>
                  <a:lnTo>
                    <a:pt x="40" y="353"/>
                  </a:lnTo>
                  <a:lnTo>
                    <a:pt x="36" y="337"/>
                  </a:lnTo>
                  <a:lnTo>
                    <a:pt x="32" y="322"/>
                  </a:lnTo>
                  <a:lnTo>
                    <a:pt x="28" y="302"/>
                  </a:lnTo>
                  <a:lnTo>
                    <a:pt x="28" y="278"/>
                  </a:lnTo>
                  <a:lnTo>
                    <a:pt x="24" y="250"/>
                  </a:lnTo>
                  <a:lnTo>
                    <a:pt x="24" y="222"/>
                  </a:lnTo>
                  <a:lnTo>
                    <a:pt x="28" y="191"/>
                  </a:lnTo>
                  <a:lnTo>
                    <a:pt x="24" y="163"/>
                  </a:lnTo>
                  <a:lnTo>
                    <a:pt x="24" y="139"/>
                  </a:lnTo>
                  <a:lnTo>
                    <a:pt x="24" y="115"/>
                  </a:lnTo>
                  <a:lnTo>
                    <a:pt x="24" y="95"/>
                  </a:lnTo>
                  <a:lnTo>
                    <a:pt x="20" y="79"/>
                  </a:lnTo>
                  <a:lnTo>
                    <a:pt x="16" y="64"/>
                  </a:lnTo>
                  <a:lnTo>
                    <a:pt x="16" y="56"/>
                  </a:lnTo>
                  <a:lnTo>
                    <a:pt x="12" y="48"/>
                  </a:lnTo>
                  <a:lnTo>
                    <a:pt x="4" y="40"/>
                  </a:lnTo>
                  <a:lnTo>
                    <a:pt x="0" y="32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4" y="16"/>
                  </a:lnTo>
                  <a:lnTo>
                    <a:pt x="8" y="8"/>
                  </a:lnTo>
                  <a:lnTo>
                    <a:pt x="12" y="4"/>
                  </a:lnTo>
                  <a:lnTo>
                    <a:pt x="16" y="4"/>
                  </a:lnTo>
                  <a:lnTo>
                    <a:pt x="24" y="0"/>
                  </a:lnTo>
                  <a:lnTo>
                    <a:pt x="32" y="0"/>
                  </a:lnTo>
                  <a:lnTo>
                    <a:pt x="44" y="0"/>
                  </a:lnTo>
                  <a:lnTo>
                    <a:pt x="60" y="4"/>
                  </a:lnTo>
                  <a:lnTo>
                    <a:pt x="72" y="4"/>
                  </a:lnTo>
                  <a:lnTo>
                    <a:pt x="92" y="8"/>
                  </a:lnTo>
                  <a:lnTo>
                    <a:pt x="92" y="48"/>
                  </a:lnTo>
                  <a:lnTo>
                    <a:pt x="92" y="83"/>
                  </a:lnTo>
                  <a:lnTo>
                    <a:pt x="92" y="115"/>
                  </a:lnTo>
                  <a:lnTo>
                    <a:pt x="92" y="143"/>
                  </a:lnTo>
                  <a:lnTo>
                    <a:pt x="92" y="175"/>
                  </a:lnTo>
                  <a:lnTo>
                    <a:pt x="92" y="199"/>
                  </a:lnTo>
                  <a:lnTo>
                    <a:pt x="92" y="222"/>
                  </a:lnTo>
                  <a:lnTo>
                    <a:pt x="92" y="246"/>
                  </a:lnTo>
                  <a:lnTo>
                    <a:pt x="96" y="262"/>
                  </a:lnTo>
                  <a:lnTo>
                    <a:pt x="96" y="282"/>
                  </a:lnTo>
                  <a:lnTo>
                    <a:pt x="96" y="298"/>
                  </a:lnTo>
                  <a:lnTo>
                    <a:pt x="100" y="310"/>
                  </a:lnTo>
                  <a:lnTo>
                    <a:pt x="100" y="318"/>
                  </a:lnTo>
                  <a:lnTo>
                    <a:pt x="104" y="326"/>
                  </a:lnTo>
                  <a:lnTo>
                    <a:pt x="104" y="333"/>
                  </a:lnTo>
                  <a:lnTo>
                    <a:pt x="108" y="337"/>
                  </a:lnTo>
                  <a:lnTo>
                    <a:pt x="116" y="349"/>
                  </a:lnTo>
                  <a:lnTo>
                    <a:pt x="124" y="361"/>
                  </a:lnTo>
                  <a:lnTo>
                    <a:pt x="139" y="369"/>
                  </a:lnTo>
                  <a:lnTo>
                    <a:pt x="155" y="377"/>
                  </a:lnTo>
                  <a:lnTo>
                    <a:pt x="163" y="385"/>
                  </a:lnTo>
                  <a:lnTo>
                    <a:pt x="171" y="389"/>
                  </a:lnTo>
                  <a:lnTo>
                    <a:pt x="183" y="393"/>
                  </a:lnTo>
                  <a:lnTo>
                    <a:pt x="195" y="393"/>
                  </a:lnTo>
                  <a:lnTo>
                    <a:pt x="211" y="397"/>
                  </a:lnTo>
                  <a:lnTo>
                    <a:pt x="223" y="397"/>
                  </a:lnTo>
                  <a:lnTo>
                    <a:pt x="239" y="401"/>
                  </a:lnTo>
                  <a:lnTo>
                    <a:pt x="259" y="401"/>
                  </a:lnTo>
                  <a:lnTo>
                    <a:pt x="290" y="401"/>
                  </a:lnTo>
                  <a:lnTo>
                    <a:pt x="318" y="401"/>
                  </a:lnTo>
                  <a:lnTo>
                    <a:pt x="346" y="401"/>
                  </a:lnTo>
                  <a:lnTo>
                    <a:pt x="358" y="397"/>
                  </a:lnTo>
                  <a:lnTo>
                    <a:pt x="370" y="397"/>
                  </a:lnTo>
                  <a:lnTo>
                    <a:pt x="390" y="393"/>
                  </a:lnTo>
                  <a:lnTo>
                    <a:pt x="410" y="385"/>
                  </a:lnTo>
                  <a:lnTo>
                    <a:pt x="425" y="377"/>
                  </a:lnTo>
                  <a:lnTo>
                    <a:pt x="441" y="365"/>
                  </a:lnTo>
                  <a:lnTo>
                    <a:pt x="449" y="361"/>
                  </a:lnTo>
                  <a:lnTo>
                    <a:pt x="453" y="353"/>
                  </a:lnTo>
                  <a:lnTo>
                    <a:pt x="461" y="345"/>
                  </a:lnTo>
                  <a:lnTo>
                    <a:pt x="465" y="333"/>
                  </a:lnTo>
                  <a:lnTo>
                    <a:pt x="469" y="322"/>
                  </a:lnTo>
                  <a:lnTo>
                    <a:pt x="473" y="310"/>
                  </a:lnTo>
                  <a:lnTo>
                    <a:pt x="477" y="294"/>
                  </a:lnTo>
                  <a:lnTo>
                    <a:pt x="481" y="278"/>
                  </a:lnTo>
                  <a:lnTo>
                    <a:pt x="485" y="262"/>
                  </a:lnTo>
                  <a:lnTo>
                    <a:pt x="489" y="246"/>
                  </a:lnTo>
                  <a:lnTo>
                    <a:pt x="493" y="234"/>
                  </a:lnTo>
                  <a:lnTo>
                    <a:pt x="497" y="222"/>
                  </a:lnTo>
                  <a:lnTo>
                    <a:pt x="501" y="214"/>
                  </a:lnTo>
                  <a:lnTo>
                    <a:pt x="505" y="210"/>
                  </a:lnTo>
                  <a:lnTo>
                    <a:pt x="509" y="206"/>
                  </a:lnTo>
                  <a:lnTo>
                    <a:pt x="513" y="206"/>
                  </a:lnTo>
                  <a:lnTo>
                    <a:pt x="517" y="206"/>
                  </a:lnTo>
                  <a:lnTo>
                    <a:pt x="521" y="210"/>
                  </a:lnTo>
                  <a:lnTo>
                    <a:pt x="525" y="214"/>
                  </a:lnTo>
                  <a:lnTo>
                    <a:pt x="529" y="222"/>
                  </a:lnTo>
                  <a:lnTo>
                    <a:pt x="533" y="230"/>
                  </a:lnTo>
                  <a:lnTo>
                    <a:pt x="533" y="242"/>
                  </a:lnTo>
                  <a:lnTo>
                    <a:pt x="537" y="258"/>
                  </a:lnTo>
                  <a:lnTo>
                    <a:pt x="537" y="274"/>
                  </a:lnTo>
                  <a:lnTo>
                    <a:pt x="537" y="274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66383" y="4466590"/>
            <a:ext cx="2144395" cy="2145030"/>
            <a:chOff x="7023900" y="1357298"/>
            <a:chExt cx="2143140" cy="2143934"/>
          </a:xfrm>
        </p:grpSpPr>
        <p:sp>
          <p:nvSpPr>
            <p:cNvPr id="13" name="矩形 12"/>
            <p:cNvSpPr/>
            <p:nvPr/>
          </p:nvSpPr>
          <p:spPr>
            <a:xfrm>
              <a:off x="7023900" y="1357298"/>
              <a:ext cx="2143140" cy="214314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14" name="直接连接符 13"/>
            <p:cNvCxnSpPr/>
            <p:nvPr/>
          </p:nvCxnSpPr>
          <p:spPr>
            <a:xfrm rot="16200000" flipH="1">
              <a:off x="7023900" y="2428868"/>
              <a:ext cx="214314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stCxn id="13" idx="1"/>
              <a:endCxn id="13" idx="3"/>
            </p:cNvCxnSpPr>
            <p:nvPr/>
          </p:nvCxnSpPr>
          <p:spPr>
            <a:xfrm rot="10800000" flipH="1">
              <a:off x="7023900" y="2428868"/>
              <a:ext cx="214314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汉字</a:t>
            </a:r>
            <a:endParaRPr lang="zh-CN" altLang="en-US" sz="2800" b="1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8243" y="702214"/>
            <a:ext cx="2205355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l">
              <a:defRPr/>
            </a:pP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Chinese characters</a:t>
            </a:r>
            <a:endParaRPr lang="en-US" b="1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79083" y="1623060"/>
            <a:ext cx="2144395" cy="2145030"/>
            <a:chOff x="7023900" y="1357298"/>
            <a:chExt cx="2143140" cy="2143934"/>
          </a:xfrm>
        </p:grpSpPr>
        <p:sp>
          <p:nvSpPr>
            <p:cNvPr id="3" name="矩形 2"/>
            <p:cNvSpPr/>
            <p:nvPr/>
          </p:nvSpPr>
          <p:spPr>
            <a:xfrm>
              <a:off x="7023900" y="1357298"/>
              <a:ext cx="2143140" cy="214314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5" name="直接连接符 4"/>
            <p:cNvCxnSpPr>
              <a:stCxn id="3" idx="0"/>
              <a:endCxn id="3" idx="2"/>
            </p:cNvCxnSpPr>
            <p:nvPr/>
          </p:nvCxnSpPr>
          <p:spPr>
            <a:xfrm rot="16200000" flipH="1">
              <a:off x="7023900" y="2428868"/>
              <a:ext cx="214314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>
              <a:stCxn id="3" idx="1"/>
              <a:endCxn id="3" idx="3"/>
            </p:cNvCxnSpPr>
            <p:nvPr/>
          </p:nvCxnSpPr>
          <p:spPr>
            <a:xfrm rot="10800000" flipH="1">
              <a:off x="7023900" y="2428868"/>
              <a:ext cx="214314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文本框 7"/>
          <p:cNvSpPr txBox="1"/>
          <p:nvPr/>
        </p:nvSpPr>
        <p:spPr>
          <a:xfrm>
            <a:off x="238125" y="1064895"/>
            <a:ext cx="2185670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lvl="0" algn="ctr"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EC64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bà</a:t>
            </a:r>
            <a:endParaRPr kumimoji="0" lang="en-US" sz="3200" b="1" i="0" u="none" strike="noStrike" kern="1200" cap="none" spc="0" normalizeH="0" baseline="0" noProof="0" dirty="0" smtClean="0">
              <a:ln>
                <a:noFill/>
              </a:ln>
              <a:solidFill>
                <a:srgbClr val="FEC64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82" name="文本框 7"/>
          <p:cNvSpPr txBox="1"/>
          <p:nvPr/>
        </p:nvSpPr>
        <p:spPr>
          <a:xfrm>
            <a:off x="-193675" y="3883025"/>
            <a:ext cx="3083560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lvl="0" algn="ctr"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EC64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píng</a:t>
            </a:r>
            <a:endParaRPr kumimoji="0" lang="en-US" sz="3200" b="1" i="0" u="none" strike="noStrike" kern="1200" cap="none" spc="0" normalizeH="0" baseline="0" noProof="0" dirty="0" smtClean="0">
              <a:ln>
                <a:noFill/>
              </a:ln>
              <a:solidFill>
                <a:srgbClr val="FEC64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8" name="图片 17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64" name="图片 63" hidden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45" y="4815840"/>
            <a:ext cx="1649095" cy="142430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705" y="2185670"/>
            <a:ext cx="9008745" cy="1183640"/>
          </a:xfrm>
          <a:prstGeom prst="rect">
            <a:avLst/>
          </a:prstGeom>
        </p:spPr>
      </p:pic>
      <p:sp>
        <p:nvSpPr>
          <p:cNvPr id="10" name="Freeform 24"/>
          <p:cNvSpPr/>
          <p:nvPr/>
        </p:nvSpPr>
        <p:spPr bwMode="auto">
          <a:xfrm>
            <a:off x="357505" y="2034540"/>
            <a:ext cx="1153795" cy="775970"/>
          </a:xfrm>
          <a:custGeom>
            <a:avLst/>
            <a:gdLst>
              <a:gd name="T0" fmla="*/ 516 w 620"/>
              <a:gd name="T1" fmla="*/ 24 h 448"/>
              <a:gd name="T2" fmla="*/ 516 w 620"/>
              <a:gd name="T3" fmla="*/ 16 h 448"/>
              <a:gd name="T4" fmla="*/ 520 w 620"/>
              <a:gd name="T5" fmla="*/ 8 h 448"/>
              <a:gd name="T6" fmla="*/ 532 w 620"/>
              <a:gd name="T7" fmla="*/ 4 h 448"/>
              <a:gd name="T8" fmla="*/ 544 w 620"/>
              <a:gd name="T9" fmla="*/ 0 h 448"/>
              <a:gd name="T10" fmla="*/ 560 w 620"/>
              <a:gd name="T11" fmla="*/ 0 h 448"/>
              <a:gd name="T12" fmla="*/ 572 w 620"/>
              <a:gd name="T13" fmla="*/ 8 h 448"/>
              <a:gd name="T14" fmla="*/ 588 w 620"/>
              <a:gd name="T15" fmla="*/ 20 h 448"/>
              <a:gd name="T16" fmla="*/ 604 w 620"/>
              <a:gd name="T17" fmla="*/ 36 h 448"/>
              <a:gd name="T18" fmla="*/ 612 w 620"/>
              <a:gd name="T19" fmla="*/ 48 h 448"/>
              <a:gd name="T20" fmla="*/ 620 w 620"/>
              <a:gd name="T21" fmla="*/ 59 h 448"/>
              <a:gd name="T22" fmla="*/ 620 w 620"/>
              <a:gd name="T23" fmla="*/ 67 h 448"/>
              <a:gd name="T24" fmla="*/ 616 w 620"/>
              <a:gd name="T25" fmla="*/ 79 h 448"/>
              <a:gd name="T26" fmla="*/ 600 w 620"/>
              <a:gd name="T27" fmla="*/ 99 h 448"/>
              <a:gd name="T28" fmla="*/ 588 w 620"/>
              <a:gd name="T29" fmla="*/ 111 h 448"/>
              <a:gd name="T30" fmla="*/ 560 w 620"/>
              <a:gd name="T31" fmla="*/ 139 h 448"/>
              <a:gd name="T32" fmla="*/ 516 w 620"/>
              <a:gd name="T33" fmla="*/ 179 h 448"/>
              <a:gd name="T34" fmla="*/ 485 w 620"/>
              <a:gd name="T35" fmla="*/ 210 h 448"/>
              <a:gd name="T36" fmla="*/ 461 w 620"/>
              <a:gd name="T37" fmla="*/ 234 h 448"/>
              <a:gd name="T38" fmla="*/ 413 w 620"/>
              <a:gd name="T39" fmla="*/ 274 h 448"/>
              <a:gd name="T40" fmla="*/ 342 w 620"/>
              <a:gd name="T41" fmla="*/ 325 h 448"/>
              <a:gd name="T42" fmla="*/ 262 w 620"/>
              <a:gd name="T43" fmla="*/ 369 h 448"/>
              <a:gd name="T44" fmla="*/ 187 w 620"/>
              <a:gd name="T45" fmla="*/ 405 h 448"/>
              <a:gd name="T46" fmla="*/ 111 w 620"/>
              <a:gd name="T47" fmla="*/ 433 h 448"/>
              <a:gd name="T48" fmla="*/ 56 w 620"/>
              <a:gd name="T49" fmla="*/ 444 h 448"/>
              <a:gd name="T50" fmla="*/ 28 w 620"/>
              <a:gd name="T51" fmla="*/ 448 h 448"/>
              <a:gd name="T52" fmla="*/ 12 w 620"/>
              <a:gd name="T53" fmla="*/ 448 h 448"/>
              <a:gd name="T54" fmla="*/ 4 w 620"/>
              <a:gd name="T55" fmla="*/ 440 h 448"/>
              <a:gd name="T56" fmla="*/ 4 w 620"/>
              <a:gd name="T57" fmla="*/ 433 h 448"/>
              <a:gd name="T58" fmla="*/ 16 w 620"/>
              <a:gd name="T59" fmla="*/ 421 h 448"/>
              <a:gd name="T60" fmla="*/ 36 w 620"/>
              <a:gd name="T61" fmla="*/ 409 h 448"/>
              <a:gd name="T62" fmla="*/ 71 w 620"/>
              <a:gd name="T63" fmla="*/ 393 h 448"/>
              <a:gd name="T64" fmla="*/ 139 w 620"/>
              <a:gd name="T65" fmla="*/ 365 h 448"/>
              <a:gd name="T66" fmla="*/ 222 w 620"/>
              <a:gd name="T67" fmla="*/ 321 h 448"/>
              <a:gd name="T68" fmla="*/ 290 w 620"/>
              <a:gd name="T69" fmla="*/ 278 h 448"/>
              <a:gd name="T70" fmla="*/ 326 w 620"/>
              <a:gd name="T71" fmla="*/ 254 h 448"/>
              <a:gd name="T72" fmla="*/ 358 w 620"/>
              <a:gd name="T73" fmla="*/ 226 h 448"/>
              <a:gd name="T74" fmla="*/ 389 w 620"/>
              <a:gd name="T75" fmla="*/ 198 h 448"/>
              <a:gd name="T76" fmla="*/ 425 w 620"/>
              <a:gd name="T77" fmla="*/ 167 h 448"/>
              <a:gd name="T78" fmla="*/ 489 w 620"/>
              <a:gd name="T79" fmla="*/ 99 h 448"/>
              <a:gd name="T80" fmla="*/ 504 w 620"/>
              <a:gd name="T81" fmla="*/ 79 h 448"/>
              <a:gd name="T82" fmla="*/ 512 w 620"/>
              <a:gd name="T83" fmla="*/ 59 h 448"/>
              <a:gd name="T84" fmla="*/ 516 w 620"/>
              <a:gd name="T85" fmla="*/ 44 h 448"/>
              <a:gd name="T86" fmla="*/ 516 w 620"/>
              <a:gd name="T87" fmla="*/ 32 h 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20" h="448">
                <a:moveTo>
                  <a:pt x="516" y="32"/>
                </a:moveTo>
                <a:lnTo>
                  <a:pt x="516" y="24"/>
                </a:lnTo>
                <a:lnTo>
                  <a:pt x="516" y="20"/>
                </a:lnTo>
                <a:lnTo>
                  <a:pt x="516" y="16"/>
                </a:lnTo>
                <a:lnTo>
                  <a:pt x="520" y="12"/>
                </a:lnTo>
                <a:lnTo>
                  <a:pt x="520" y="8"/>
                </a:lnTo>
                <a:lnTo>
                  <a:pt x="528" y="4"/>
                </a:lnTo>
                <a:lnTo>
                  <a:pt x="532" y="4"/>
                </a:lnTo>
                <a:lnTo>
                  <a:pt x="540" y="0"/>
                </a:lnTo>
                <a:lnTo>
                  <a:pt x="544" y="0"/>
                </a:lnTo>
                <a:lnTo>
                  <a:pt x="552" y="0"/>
                </a:lnTo>
                <a:lnTo>
                  <a:pt x="560" y="0"/>
                </a:lnTo>
                <a:lnTo>
                  <a:pt x="568" y="4"/>
                </a:lnTo>
                <a:lnTo>
                  <a:pt x="572" y="8"/>
                </a:lnTo>
                <a:lnTo>
                  <a:pt x="580" y="12"/>
                </a:lnTo>
                <a:lnTo>
                  <a:pt x="588" y="20"/>
                </a:lnTo>
                <a:lnTo>
                  <a:pt x="596" y="28"/>
                </a:lnTo>
                <a:lnTo>
                  <a:pt x="604" y="36"/>
                </a:lnTo>
                <a:lnTo>
                  <a:pt x="608" y="40"/>
                </a:lnTo>
                <a:lnTo>
                  <a:pt x="612" y="48"/>
                </a:lnTo>
                <a:lnTo>
                  <a:pt x="616" y="56"/>
                </a:lnTo>
                <a:lnTo>
                  <a:pt x="620" y="59"/>
                </a:lnTo>
                <a:lnTo>
                  <a:pt x="620" y="63"/>
                </a:lnTo>
                <a:lnTo>
                  <a:pt x="620" y="67"/>
                </a:lnTo>
                <a:lnTo>
                  <a:pt x="620" y="71"/>
                </a:lnTo>
                <a:lnTo>
                  <a:pt x="616" y="79"/>
                </a:lnTo>
                <a:lnTo>
                  <a:pt x="608" y="91"/>
                </a:lnTo>
                <a:lnTo>
                  <a:pt x="600" y="99"/>
                </a:lnTo>
                <a:lnTo>
                  <a:pt x="596" y="103"/>
                </a:lnTo>
                <a:lnTo>
                  <a:pt x="588" y="111"/>
                </a:lnTo>
                <a:lnTo>
                  <a:pt x="580" y="119"/>
                </a:lnTo>
                <a:lnTo>
                  <a:pt x="560" y="139"/>
                </a:lnTo>
                <a:lnTo>
                  <a:pt x="536" y="155"/>
                </a:lnTo>
                <a:lnTo>
                  <a:pt x="516" y="179"/>
                </a:lnTo>
                <a:lnTo>
                  <a:pt x="497" y="198"/>
                </a:lnTo>
                <a:lnTo>
                  <a:pt x="485" y="210"/>
                </a:lnTo>
                <a:lnTo>
                  <a:pt x="473" y="222"/>
                </a:lnTo>
                <a:lnTo>
                  <a:pt x="461" y="234"/>
                </a:lnTo>
                <a:lnTo>
                  <a:pt x="445" y="246"/>
                </a:lnTo>
                <a:lnTo>
                  <a:pt x="413" y="274"/>
                </a:lnTo>
                <a:lnTo>
                  <a:pt x="381" y="298"/>
                </a:lnTo>
                <a:lnTo>
                  <a:pt x="342" y="325"/>
                </a:lnTo>
                <a:lnTo>
                  <a:pt x="302" y="349"/>
                </a:lnTo>
                <a:lnTo>
                  <a:pt x="262" y="369"/>
                </a:lnTo>
                <a:lnTo>
                  <a:pt x="226" y="389"/>
                </a:lnTo>
                <a:lnTo>
                  <a:pt x="187" y="405"/>
                </a:lnTo>
                <a:lnTo>
                  <a:pt x="147" y="421"/>
                </a:lnTo>
                <a:lnTo>
                  <a:pt x="111" y="433"/>
                </a:lnTo>
                <a:lnTo>
                  <a:pt x="71" y="440"/>
                </a:lnTo>
                <a:lnTo>
                  <a:pt x="56" y="444"/>
                </a:lnTo>
                <a:lnTo>
                  <a:pt x="40" y="448"/>
                </a:lnTo>
                <a:lnTo>
                  <a:pt x="28" y="448"/>
                </a:lnTo>
                <a:lnTo>
                  <a:pt x="20" y="448"/>
                </a:lnTo>
                <a:lnTo>
                  <a:pt x="12" y="448"/>
                </a:lnTo>
                <a:lnTo>
                  <a:pt x="4" y="444"/>
                </a:lnTo>
                <a:lnTo>
                  <a:pt x="4" y="440"/>
                </a:lnTo>
                <a:lnTo>
                  <a:pt x="0" y="437"/>
                </a:lnTo>
                <a:lnTo>
                  <a:pt x="4" y="433"/>
                </a:lnTo>
                <a:lnTo>
                  <a:pt x="8" y="429"/>
                </a:lnTo>
                <a:lnTo>
                  <a:pt x="16" y="421"/>
                </a:lnTo>
                <a:lnTo>
                  <a:pt x="24" y="417"/>
                </a:lnTo>
                <a:lnTo>
                  <a:pt x="36" y="409"/>
                </a:lnTo>
                <a:lnTo>
                  <a:pt x="52" y="401"/>
                </a:lnTo>
                <a:lnTo>
                  <a:pt x="71" y="393"/>
                </a:lnTo>
                <a:lnTo>
                  <a:pt x="91" y="381"/>
                </a:lnTo>
                <a:lnTo>
                  <a:pt x="139" y="365"/>
                </a:lnTo>
                <a:lnTo>
                  <a:pt x="183" y="345"/>
                </a:lnTo>
                <a:lnTo>
                  <a:pt x="222" y="321"/>
                </a:lnTo>
                <a:lnTo>
                  <a:pt x="270" y="294"/>
                </a:lnTo>
                <a:lnTo>
                  <a:pt x="290" y="278"/>
                </a:lnTo>
                <a:lnTo>
                  <a:pt x="310" y="266"/>
                </a:lnTo>
                <a:lnTo>
                  <a:pt x="326" y="254"/>
                </a:lnTo>
                <a:lnTo>
                  <a:pt x="342" y="238"/>
                </a:lnTo>
                <a:lnTo>
                  <a:pt x="358" y="226"/>
                </a:lnTo>
                <a:lnTo>
                  <a:pt x="373" y="214"/>
                </a:lnTo>
                <a:lnTo>
                  <a:pt x="389" y="198"/>
                </a:lnTo>
                <a:lnTo>
                  <a:pt x="401" y="186"/>
                </a:lnTo>
                <a:lnTo>
                  <a:pt x="425" y="167"/>
                </a:lnTo>
                <a:lnTo>
                  <a:pt x="445" y="143"/>
                </a:lnTo>
                <a:lnTo>
                  <a:pt x="489" y="99"/>
                </a:lnTo>
                <a:lnTo>
                  <a:pt x="497" y="87"/>
                </a:lnTo>
                <a:lnTo>
                  <a:pt x="504" y="79"/>
                </a:lnTo>
                <a:lnTo>
                  <a:pt x="508" y="67"/>
                </a:lnTo>
                <a:lnTo>
                  <a:pt x="512" y="59"/>
                </a:lnTo>
                <a:lnTo>
                  <a:pt x="516" y="52"/>
                </a:lnTo>
                <a:lnTo>
                  <a:pt x="516" y="44"/>
                </a:lnTo>
                <a:lnTo>
                  <a:pt x="516" y="36"/>
                </a:lnTo>
                <a:lnTo>
                  <a:pt x="516" y="32"/>
                </a:lnTo>
                <a:lnTo>
                  <a:pt x="516" y="32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11" name="Freeform 25"/>
          <p:cNvSpPr/>
          <p:nvPr/>
        </p:nvSpPr>
        <p:spPr bwMode="auto">
          <a:xfrm>
            <a:off x="656590" y="1886585"/>
            <a:ext cx="494665" cy="419735"/>
          </a:xfrm>
          <a:custGeom>
            <a:avLst/>
            <a:gdLst>
              <a:gd name="T0" fmla="*/ 183 w 266"/>
              <a:gd name="T1" fmla="*/ 4 h 242"/>
              <a:gd name="T2" fmla="*/ 187 w 266"/>
              <a:gd name="T3" fmla="*/ 4 h 242"/>
              <a:gd name="T4" fmla="*/ 195 w 266"/>
              <a:gd name="T5" fmla="*/ 0 h 242"/>
              <a:gd name="T6" fmla="*/ 203 w 266"/>
              <a:gd name="T7" fmla="*/ 4 h 242"/>
              <a:gd name="T8" fmla="*/ 207 w 266"/>
              <a:gd name="T9" fmla="*/ 4 h 242"/>
              <a:gd name="T10" fmla="*/ 214 w 266"/>
              <a:gd name="T11" fmla="*/ 8 h 242"/>
              <a:gd name="T12" fmla="*/ 222 w 266"/>
              <a:gd name="T13" fmla="*/ 11 h 242"/>
              <a:gd name="T14" fmla="*/ 230 w 266"/>
              <a:gd name="T15" fmla="*/ 15 h 242"/>
              <a:gd name="T16" fmla="*/ 238 w 266"/>
              <a:gd name="T17" fmla="*/ 23 h 242"/>
              <a:gd name="T18" fmla="*/ 250 w 266"/>
              <a:gd name="T19" fmla="*/ 39 h 242"/>
              <a:gd name="T20" fmla="*/ 254 w 266"/>
              <a:gd name="T21" fmla="*/ 43 h 242"/>
              <a:gd name="T22" fmla="*/ 258 w 266"/>
              <a:gd name="T23" fmla="*/ 51 h 242"/>
              <a:gd name="T24" fmla="*/ 262 w 266"/>
              <a:gd name="T25" fmla="*/ 55 h 242"/>
              <a:gd name="T26" fmla="*/ 266 w 266"/>
              <a:gd name="T27" fmla="*/ 63 h 242"/>
              <a:gd name="T28" fmla="*/ 266 w 266"/>
              <a:gd name="T29" fmla="*/ 67 h 242"/>
              <a:gd name="T30" fmla="*/ 266 w 266"/>
              <a:gd name="T31" fmla="*/ 71 h 242"/>
              <a:gd name="T32" fmla="*/ 262 w 266"/>
              <a:gd name="T33" fmla="*/ 75 h 242"/>
              <a:gd name="T34" fmla="*/ 258 w 266"/>
              <a:gd name="T35" fmla="*/ 83 h 242"/>
              <a:gd name="T36" fmla="*/ 254 w 266"/>
              <a:gd name="T37" fmla="*/ 91 h 242"/>
              <a:gd name="T38" fmla="*/ 246 w 266"/>
              <a:gd name="T39" fmla="*/ 95 h 242"/>
              <a:gd name="T40" fmla="*/ 238 w 266"/>
              <a:gd name="T41" fmla="*/ 107 h 242"/>
              <a:gd name="T42" fmla="*/ 226 w 266"/>
              <a:gd name="T43" fmla="*/ 115 h 242"/>
              <a:gd name="T44" fmla="*/ 214 w 266"/>
              <a:gd name="T45" fmla="*/ 123 h 242"/>
              <a:gd name="T46" fmla="*/ 203 w 266"/>
              <a:gd name="T47" fmla="*/ 135 h 242"/>
              <a:gd name="T48" fmla="*/ 171 w 266"/>
              <a:gd name="T49" fmla="*/ 158 h 242"/>
              <a:gd name="T50" fmla="*/ 139 w 266"/>
              <a:gd name="T51" fmla="*/ 182 h 242"/>
              <a:gd name="T52" fmla="*/ 111 w 266"/>
              <a:gd name="T53" fmla="*/ 202 h 242"/>
              <a:gd name="T54" fmla="*/ 79 w 266"/>
              <a:gd name="T55" fmla="*/ 218 h 242"/>
              <a:gd name="T56" fmla="*/ 64 w 266"/>
              <a:gd name="T57" fmla="*/ 226 h 242"/>
              <a:gd name="T58" fmla="*/ 48 w 266"/>
              <a:gd name="T59" fmla="*/ 234 h 242"/>
              <a:gd name="T60" fmla="*/ 36 w 266"/>
              <a:gd name="T61" fmla="*/ 238 h 242"/>
              <a:gd name="T62" fmla="*/ 24 w 266"/>
              <a:gd name="T63" fmla="*/ 242 h 242"/>
              <a:gd name="T64" fmla="*/ 16 w 266"/>
              <a:gd name="T65" fmla="*/ 242 h 242"/>
              <a:gd name="T66" fmla="*/ 8 w 266"/>
              <a:gd name="T67" fmla="*/ 242 h 242"/>
              <a:gd name="T68" fmla="*/ 4 w 266"/>
              <a:gd name="T69" fmla="*/ 242 h 242"/>
              <a:gd name="T70" fmla="*/ 0 w 266"/>
              <a:gd name="T71" fmla="*/ 238 h 242"/>
              <a:gd name="T72" fmla="*/ 0 w 266"/>
              <a:gd name="T73" fmla="*/ 234 h 242"/>
              <a:gd name="T74" fmla="*/ 0 w 266"/>
              <a:gd name="T75" fmla="*/ 230 h 242"/>
              <a:gd name="T76" fmla="*/ 0 w 266"/>
              <a:gd name="T77" fmla="*/ 226 h 242"/>
              <a:gd name="T78" fmla="*/ 4 w 266"/>
              <a:gd name="T79" fmla="*/ 218 h 242"/>
              <a:gd name="T80" fmla="*/ 8 w 266"/>
              <a:gd name="T81" fmla="*/ 214 h 242"/>
              <a:gd name="T82" fmla="*/ 12 w 266"/>
              <a:gd name="T83" fmla="*/ 206 h 242"/>
              <a:gd name="T84" fmla="*/ 20 w 266"/>
              <a:gd name="T85" fmla="*/ 198 h 242"/>
              <a:gd name="T86" fmla="*/ 28 w 266"/>
              <a:gd name="T87" fmla="*/ 190 h 242"/>
              <a:gd name="T88" fmla="*/ 52 w 266"/>
              <a:gd name="T89" fmla="*/ 174 h 242"/>
              <a:gd name="T90" fmla="*/ 67 w 266"/>
              <a:gd name="T91" fmla="*/ 158 h 242"/>
              <a:gd name="T92" fmla="*/ 107 w 266"/>
              <a:gd name="T93" fmla="*/ 127 h 242"/>
              <a:gd name="T94" fmla="*/ 119 w 266"/>
              <a:gd name="T95" fmla="*/ 111 h 242"/>
              <a:gd name="T96" fmla="*/ 131 w 266"/>
              <a:gd name="T97" fmla="*/ 95 h 242"/>
              <a:gd name="T98" fmla="*/ 143 w 266"/>
              <a:gd name="T99" fmla="*/ 83 h 242"/>
              <a:gd name="T100" fmla="*/ 155 w 266"/>
              <a:gd name="T101" fmla="*/ 71 h 242"/>
              <a:gd name="T102" fmla="*/ 159 w 266"/>
              <a:gd name="T103" fmla="*/ 59 h 242"/>
              <a:gd name="T104" fmla="*/ 167 w 266"/>
              <a:gd name="T105" fmla="*/ 51 h 242"/>
              <a:gd name="T106" fmla="*/ 167 w 266"/>
              <a:gd name="T107" fmla="*/ 39 h 242"/>
              <a:gd name="T108" fmla="*/ 167 w 266"/>
              <a:gd name="T109" fmla="*/ 27 h 242"/>
              <a:gd name="T110" fmla="*/ 163 w 266"/>
              <a:gd name="T111" fmla="*/ 19 h 242"/>
              <a:gd name="T112" fmla="*/ 167 w 266"/>
              <a:gd name="T113" fmla="*/ 11 h 242"/>
              <a:gd name="T114" fmla="*/ 167 w 266"/>
              <a:gd name="T115" fmla="*/ 11 h 242"/>
              <a:gd name="T116" fmla="*/ 171 w 266"/>
              <a:gd name="T117" fmla="*/ 8 h 242"/>
              <a:gd name="T118" fmla="*/ 175 w 266"/>
              <a:gd name="T119" fmla="*/ 4 h 242"/>
              <a:gd name="T120" fmla="*/ 183 w 266"/>
              <a:gd name="T121" fmla="*/ 4 h 242"/>
              <a:gd name="T122" fmla="*/ 183 w 266"/>
              <a:gd name="T123" fmla="*/ 4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66" h="242">
                <a:moveTo>
                  <a:pt x="183" y="4"/>
                </a:moveTo>
                <a:lnTo>
                  <a:pt x="187" y="4"/>
                </a:lnTo>
                <a:lnTo>
                  <a:pt x="195" y="0"/>
                </a:lnTo>
                <a:lnTo>
                  <a:pt x="203" y="4"/>
                </a:lnTo>
                <a:lnTo>
                  <a:pt x="207" y="4"/>
                </a:lnTo>
                <a:lnTo>
                  <a:pt x="214" y="8"/>
                </a:lnTo>
                <a:lnTo>
                  <a:pt x="222" y="11"/>
                </a:lnTo>
                <a:lnTo>
                  <a:pt x="230" y="15"/>
                </a:lnTo>
                <a:lnTo>
                  <a:pt x="238" y="23"/>
                </a:lnTo>
                <a:lnTo>
                  <a:pt x="250" y="39"/>
                </a:lnTo>
                <a:lnTo>
                  <a:pt x="254" y="43"/>
                </a:lnTo>
                <a:lnTo>
                  <a:pt x="258" y="51"/>
                </a:lnTo>
                <a:lnTo>
                  <a:pt x="262" y="55"/>
                </a:lnTo>
                <a:lnTo>
                  <a:pt x="266" y="63"/>
                </a:lnTo>
                <a:lnTo>
                  <a:pt x="266" y="67"/>
                </a:lnTo>
                <a:lnTo>
                  <a:pt x="266" y="71"/>
                </a:lnTo>
                <a:lnTo>
                  <a:pt x="262" y="75"/>
                </a:lnTo>
                <a:lnTo>
                  <a:pt x="258" y="83"/>
                </a:lnTo>
                <a:lnTo>
                  <a:pt x="254" y="91"/>
                </a:lnTo>
                <a:lnTo>
                  <a:pt x="246" y="95"/>
                </a:lnTo>
                <a:lnTo>
                  <a:pt x="238" y="107"/>
                </a:lnTo>
                <a:lnTo>
                  <a:pt x="226" y="115"/>
                </a:lnTo>
                <a:lnTo>
                  <a:pt x="214" y="123"/>
                </a:lnTo>
                <a:lnTo>
                  <a:pt x="203" y="135"/>
                </a:lnTo>
                <a:lnTo>
                  <a:pt x="171" y="158"/>
                </a:lnTo>
                <a:lnTo>
                  <a:pt x="139" y="182"/>
                </a:lnTo>
                <a:lnTo>
                  <a:pt x="111" y="202"/>
                </a:lnTo>
                <a:lnTo>
                  <a:pt x="79" y="218"/>
                </a:lnTo>
                <a:lnTo>
                  <a:pt x="64" y="226"/>
                </a:lnTo>
                <a:lnTo>
                  <a:pt x="48" y="234"/>
                </a:lnTo>
                <a:lnTo>
                  <a:pt x="36" y="238"/>
                </a:lnTo>
                <a:lnTo>
                  <a:pt x="24" y="242"/>
                </a:lnTo>
                <a:lnTo>
                  <a:pt x="16" y="242"/>
                </a:lnTo>
                <a:lnTo>
                  <a:pt x="8" y="242"/>
                </a:lnTo>
                <a:lnTo>
                  <a:pt x="4" y="242"/>
                </a:lnTo>
                <a:lnTo>
                  <a:pt x="0" y="238"/>
                </a:lnTo>
                <a:lnTo>
                  <a:pt x="0" y="234"/>
                </a:lnTo>
                <a:lnTo>
                  <a:pt x="0" y="230"/>
                </a:lnTo>
                <a:lnTo>
                  <a:pt x="0" y="226"/>
                </a:lnTo>
                <a:lnTo>
                  <a:pt x="4" y="218"/>
                </a:lnTo>
                <a:lnTo>
                  <a:pt x="8" y="214"/>
                </a:lnTo>
                <a:lnTo>
                  <a:pt x="12" y="206"/>
                </a:lnTo>
                <a:lnTo>
                  <a:pt x="20" y="198"/>
                </a:lnTo>
                <a:lnTo>
                  <a:pt x="28" y="190"/>
                </a:lnTo>
                <a:lnTo>
                  <a:pt x="52" y="174"/>
                </a:lnTo>
                <a:lnTo>
                  <a:pt x="67" y="158"/>
                </a:lnTo>
                <a:lnTo>
                  <a:pt x="107" y="127"/>
                </a:lnTo>
                <a:lnTo>
                  <a:pt x="119" y="111"/>
                </a:lnTo>
                <a:lnTo>
                  <a:pt x="131" y="95"/>
                </a:lnTo>
                <a:lnTo>
                  <a:pt x="143" y="83"/>
                </a:lnTo>
                <a:lnTo>
                  <a:pt x="155" y="71"/>
                </a:lnTo>
                <a:lnTo>
                  <a:pt x="159" y="59"/>
                </a:lnTo>
                <a:lnTo>
                  <a:pt x="167" y="51"/>
                </a:lnTo>
                <a:lnTo>
                  <a:pt x="167" y="39"/>
                </a:lnTo>
                <a:lnTo>
                  <a:pt x="167" y="27"/>
                </a:lnTo>
                <a:lnTo>
                  <a:pt x="163" y="19"/>
                </a:lnTo>
                <a:lnTo>
                  <a:pt x="167" y="11"/>
                </a:lnTo>
                <a:lnTo>
                  <a:pt x="167" y="11"/>
                </a:lnTo>
                <a:lnTo>
                  <a:pt x="171" y="8"/>
                </a:lnTo>
                <a:lnTo>
                  <a:pt x="175" y="4"/>
                </a:lnTo>
                <a:lnTo>
                  <a:pt x="183" y="4"/>
                </a:lnTo>
                <a:lnTo>
                  <a:pt x="183" y="4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16" name="Freeform 26"/>
          <p:cNvSpPr/>
          <p:nvPr/>
        </p:nvSpPr>
        <p:spPr bwMode="auto">
          <a:xfrm>
            <a:off x="1390015" y="1885950"/>
            <a:ext cx="437515" cy="301625"/>
          </a:xfrm>
          <a:custGeom>
            <a:avLst/>
            <a:gdLst>
              <a:gd name="T0" fmla="*/ 0 w 235"/>
              <a:gd name="T1" fmla="*/ 12 h 174"/>
              <a:gd name="T2" fmla="*/ 4 w 235"/>
              <a:gd name="T3" fmla="*/ 4 h 174"/>
              <a:gd name="T4" fmla="*/ 12 w 235"/>
              <a:gd name="T5" fmla="*/ 0 h 174"/>
              <a:gd name="T6" fmla="*/ 20 w 235"/>
              <a:gd name="T7" fmla="*/ 0 h 174"/>
              <a:gd name="T8" fmla="*/ 36 w 235"/>
              <a:gd name="T9" fmla="*/ 0 h 174"/>
              <a:gd name="T10" fmla="*/ 44 w 235"/>
              <a:gd name="T11" fmla="*/ 0 h 174"/>
              <a:gd name="T12" fmla="*/ 52 w 235"/>
              <a:gd name="T13" fmla="*/ 0 h 174"/>
              <a:gd name="T14" fmla="*/ 64 w 235"/>
              <a:gd name="T15" fmla="*/ 4 h 174"/>
              <a:gd name="T16" fmla="*/ 76 w 235"/>
              <a:gd name="T17" fmla="*/ 8 h 174"/>
              <a:gd name="T18" fmla="*/ 91 w 235"/>
              <a:gd name="T19" fmla="*/ 12 h 174"/>
              <a:gd name="T20" fmla="*/ 107 w 235"/>
              <a:gd name="T21" fmla="*/ 16 h 174"/>
              <a:gd name="T22" fmla="*/ 127 w 235"/>
              <a:gd name="T23" fmla="*/ 24 h 174"/>
              <a:gd name="T24" fmla="*/ 147 w 235"/>
              <a:gd name="T25" fmla="*/ 31 h 174"/>
              <a:gd name="T26" fmla="*/ 167 w 235"/>
              <a:gd name="T27" fmla="*/ 43 h 174"/>
              <a:gd name="T28" fmla="*/ 183 w 235"/>
              <a:gd name="T29" fmla="*/ 51 h 174"/>
              <a:gd name="T30" fmla="*/ 199 w 235"/>
              <a:gd name="T31" fmla="*/ 63 h 174"/>
              <a:gd name="T32" fmla="*/ 211 w 235"/>
              <a:gd name="T33" fmla="*/ 71 h 174"/>
              <a:gd name="T34" fmla="*/ 219 w 235"/>
              <a:gd name="T35" fmla="*/ 83 h 174"/>
              <a:gd name="T36" fmla="*/ 227 w 235"/>
              <a:gd name="T37" fmla="*/ 95 h 174"/>
              <a:gd name="T38" fmla="*/ 231 w 235"/>
              <a:gd name="T39" fmla="*/ 107 h 174"/>
              <a:gd name="T40" fmla="*/ 235 w 235"/>
              <a:gd name="T41" fmla="*/ 119 h 174"/>
              <a:gd name="T42" fmla="*/ 235 w 235"/>
              <a:gd name="T43" fmla="*/ 131 h 174"/>
              <a:gd name="T44" fmla="*/ 235 w 235"/>
              <a:gd name="T45" fmla="*/ 139 h 174"/>
              <a:gd name="T46" fmla="*/ 235 w 235"/>
              <a:gd name="T47" fmla="*/ 147 h 174"/>
              <a:gd name="T48" fmla="*/ 231 w 235"/>
              <a:gd name="T49" fmla="*/ 154 h 174"/>
              <a:gd name="T50" fmla="*/ 231 w 235"/>
              <a:gd name="T51" fmla="*/ 162 h 174"/>
              <a:gd name="T52" fmla="*/ 227 w 235"/>
              <a:gd name="T53" fmla="*/ 166 h 174"/>
              <a:gd name="T54" fmla="*/ 223 w 235"/>
              <a:gd name="T55" fmla="*/ 170 h 174"/>
              <a:gd name="T56" fmla="*/ 219 w 235"/>
              <a:gd name="T57" fmla="*/ 170 h 174"/>
              <a:gd name="T58" fmla="*/ 215 w 235"/>
              <a:gd name="T59" fmla="*/ 174 h 174"/>
              <a:gd name="T60" fmla="*/ 207 w 235"/>
              <a:gd name="T61" fmla="*/ 170 h 174"/>
              <a:gd name="T62" fmla="*/ 199 w 235"/>
              <a:gd name="T63" fmla="*/ 166 h 174"/>
              <a:gd name="T64" fmla="*/ 187 w 235"/>
              <a:gd name="T65" fmla="*/ 162 h 174"/>
              <a:gd name="T66" fmla="*/ 175 w 235"/>
              <a:gd name="T67" fmla="*/ 154 h 174"/>
              <a:gd name="T68" fmla="*/ 163 w 235"/>
              <a:gd name="T69" fmla="*/ 147 h 174"/>
              <a:gd name="T70" fmla="*/ 147 w 235"/>
              <a:gd name="T71" fmla="*/ 139 h 174"/>
              <a:gd name="T72" fmla="*/ 131 w 235"/>
              <a:gd name="T73" fmla="*/ 127 h 174"/>
              <a:gd name="T74" fmla="*/ 115 w 235"/>
              <a:gd name="T75" fmla="*/ 115 h 174"/>
              <a:gd name="T76" fmla="*/ 99 w 235"/>
              <a:gd name="T77" fmla="*/ 103 h 174"/>
              <a:gd name="T78" fmla="*/ 84 w 235"/>
              <a:gd name="T79" fmla="*/ 95 h 174"/>
              <a:gd name="T80" fmla="*/ 68 w 235"/>
              <a:gd name="T81" fmla="*/ 83 h 174"/>
              <a:gd name="T82" fmla="*/ 56 w 235"/>
              <a:gd name="T83" fmla="*/ 75 h 174"/>
              <a:gd name="T84" fmla="*/ 44 w 235"/>
              <a:gd name="T85" fmla="*/ 67 h 174"/>
              <a:gd name="T86" fmla="*/ 36 w 235"/>
              <a:gd name="T87" fmla="*/ 55 h 174"/>
              <a:gd name="T88" fmla="*/ 28 w 235"/>
              <a:gd name="T89" fmla="*/ 47 h 174"/>
              <a:gd name="T90" fmla="*/ 16 w 235"/>
              <a:gd name="T91" fmla="*/ 35 h 174"/>
              <a:gd name="T92" fmla="*/ 8 w 235"/>
              <a:gd name="T93" fmla="*/ 31 h 174"/>
              <a:gd name="T94" fmla="*/ 4 w 235"/>
              <a:gd name="T95" fmla="*/ 27 h 174"/>
              <a:gd name="T96" fmla="*/ 0 w 235"/>
              <a:gd name="T97" fmla="*/ 24 h 174"/>
              <a:gd name="T98" fmla="*/ 0 w 235"/>
              <a:gd name="T99" fmla="*/ 20 h 174"/>
              <a:gd name="T100" fmla="*/ 0 w 235"/>
              <a:gd name="T101" fmla="*/ 16 h 174"/>
              <a:gd name="T102" fmla="*/ 0 w 235"/>
              <a:gd name="T103" fmla="*/ 12 h 174"/>
              <a:gd name="T104" fmla="*/ 0 w 235"/>
              <a:gd name="T105" fmla="*/ 12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35" h="174">
                <a:moveTo>
                  <a:pt x="0" y="12"/>
                </a:moveTo>
                <a:lnTo>
                  <a:pt x="4" y="4"/>
                </a:lnTo>
                <a:lnTo>
                  <a:pt x="12" y="0"/>
                </a:lnTo>
                <a:lnTo>
                  <a:pt x="20" y="0"/>
                </a:lnTo>
                <a:lnTo>
                  <a:pt x="36" y="0"/>
                </a:lnTo>
                <a:lnTo>
                  <a:pt x="44" y="0"/>
                </a:lnTo>
                <a:lnTo>
                  <a:pt x="52" y="0"/>
                </a:lnTo>
                <a:lnTo>
                  <a:pt x="64" y="4"/>
                </a:lnTo>
                <a:lnTo>
                  <a:pt x="76" y="8"/>
                </a:lnTo>
                <a:lnTo>
                  <a:pt x="91" y="12"/>
                </a:lnTo>
                <a:lnTo>
                  <a:pt x="107" y="16"/>
                </a:lnTo>
                <a:lnTo>
                  <a:pt x="127" y="24"/>
                </a:lnTo>
                <a:lnTo>
                  <a:pt x="147" y="31"/>
                </a:lnTo>
                <a:lnTo>
                  <a:pt x="167" y="43"/>
                </a:lnTo>
                <a:lnTo>
                  <a:pt x="183" y="51"/>
                </a:lnTo>
                <a:lnTo>
                  <a:pt x="199" y="63"/>
                </a:lnTo>
                <a:lnTo>
                  <a:pt x="211" y="71"/>
                </a:lnTo>
                <a:lnTo>
                  <a:pt x="219" y="83"/>
                </a:lnTo>
                <a:lnTo>
                  <a:pt x="227" y="95"/>
                </a:lnTo>
                <a:lnTo>
                  <a:pt x="231" y="107"/>
                </a:lnTo>
                <a:lnTo>
                  <a:pt x="235" y="119"/>
                </a:lnTo>
                <a:lnTo>
                  <a:pt x="235" y="131"/>
                </a:lnTo>
                <a:lnTo>
                  <a:pt x="235" y="139"/>
                </a:lnTo>
                <a:lnTo>
                  <a:pt x="235" y="147"/>
                </a:lnTo>
                <a:lnTo>
                  <a:pt x="231" y="154"/>
                </a:lnTo>
                <a:lnTo>
                  <a:pt x="231" y="162"/>
                </a:lnTo>
                <a:lnTo>
                  <a:pt x="227" y="166"/>
                </a:lnTo>
                <a:lnTo>
                  <a:pt x="223" y="170"/>
                </a:lnTo>
                <a:lnTo>
                  <a:pt x="219" y="170"/>
                </a:lnTo>
                <a:lnTo>
                  <a:pt x="215" y="174"/>
                </a:lnTo>
                <a:lnTo>
                  <a:pt x="207" y="170"/>
                </a:lnTo>
                <a:lnTo>
                  <a:pt x="199" y="166"/>
                </a:lnTo>
                <a:lnTo>
                  <a:pt x="187" y="162"/>
                </a:lnTo>
                <a:lnTo>
                  <a:pt x="175" y="154"/>
                </a:lnTo>
                <a:lnTo>
                  <a:pt x="163" y="147"/>
                </a:lnTo>
                <a:lnTo>
                  <a:pt x="147" y="139"/>
                </a:lnTo>
                <a:lnTo>
                  <a:pt x="131" y="127"/>
                </a:lnTo>
                <a:lnTo>
                  <a:pt x="115" y="115"/>
                </a:lnTo>
                <a:lnTo>
                  <a:pt x="99" y="103"/>
                </a:lnTo>
                <a:lnTo>
                  <a:pt x="84" y="95"/>
                </a:lnTo>
                <a:lnTo>
                  <a:pt x="68" y="83"/>
                </a:lnTo>
                <a:lnTo>
                  <a:pt x="56" y="75"/>
                </a:lnTo>
                <a:lnTo>
                  <a:pt x="44" y="67"/>
                </a:lnTo>
                <a:lnTo>
                  <a:pt x="36" y="55"/>
                </a:lnTo>
                <a:lnTo>
                  <a:pt x="28" y="47"/>
                </a:lnTo>
                <a:lnTo>
                  <a:pt x="16" y="35"/>
                </a:lnTo>
                <a:lnTo>
                  <a:pt x="8" y="31"/>
                </a:lnTo>
                <a:lnTo>
                  <a:pt x="4" y="27"/>
                </a:lnTo>
                <a:lnTo>
                  <a:pt x="0" y="24"/>
                </a:lnTo>
                <a:lnTo>
                  <a:pt x="0" y="20"/>
                </a:lnTo>
                <a:lnTo>
                  <a:pt x="0" y="16"/>
                </a:lnTo>
                <a:lnTo>
                  <a:pt x="0" y="12"/>
                </a:lnTo>
                <a:lnTo>
                  <a:pt x="0" y="12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17" name="Freeform 27"/>
          <p:cNvSpPr/>
          <p:nvPr/>
        </p:nvSpPr>
        <p:spPr bwMode="auto">
          <a:xfrm>
            <a:off x="919480" y="2179320"/>
            <a:ext cx="1337945" cy="620395"/>
          </a:xfrm>
          <a:custGeom>
            <a:avLst/>
            <a:gdLst>
              <a:gd name="T0" fmla="*/ 24 w 719"/>
              <a:gd name="T1" fmla="*/ 56 h 358"/>
              <a:gd name="T2" fmla="*/ 12 w 719"/>
              <a:gd name="T3" fmla="*/ 48 h 358"/>
              <a:gd name="T4" fmla="*/ 4 w 719"/>
              <a:gd name="T5" fmla="*/ 40 h 358"/>
              <a:gd name="T6" fmla="*/ 0 w 719"/>
              <a:gd name="T7" fmla="*/ 32 h 358"/>
              <a:gd name="T8" fmla="*/ 4 w 719"/>
              <a:gd name="T9" fmla="*/ 20 h 358"/>
              <a:gd name="T10" fmla="*/ 16 w 719"/>
              <a:gd name="T11" fmla="*/ 8 h 358"/>
              <a:gd name="T12" fmla="*/ 32 w 719"/>
              <a:gd name="T13" fmla="*/ 4 h 358"/>
              <a:gd name="T14" fmla="*/ 52 w 719"/>
              <a:gd name="T15" fmla="*/ 0 h 358"/>
              <a:gd name="T16" fmla="*/ 64 w 719"/>
              <a:gd name="T17" fmla="*/ 0 h 358"/>
              <a:gd name="T18" fmla="*/ 75 w 719"/>
              <a:gd name="T19" fmla="*/ 4 h 358"/>
              <a:gd name="T20" fmla="*/ 87 w 719"/>
              <a:gd name="T21" fmla="*/ 12 h 358"/>
              <a:gd name="T22" fmla="*/ 107 w 719"/>
              <a:gd name="T23" fmla="*/ 20 h 358"/>
              <a:gd name="T24" fmla="*/ 131 w 719"/>
              <a:gd name="T25" fmla="*/ 32 h 358"/>
              <a:gd name="T26" fmla="*/ 159 w 719"/>
              <a:gd name="T27" fmla="*/ 48 h 358"/>
              <a:gd name="T28" fmla="*/ 191 w 719"/>
              <a:gd name="T29" fmla="*/ 68 h 358"/>
              <a:gd name="T30" fmla="*/ 230 w 719"/>
              <a:gd name="T31" fmla="*/ 88 h 358"/>
              <a:gd name="T32" fmla="*/ 290 w 719"/>
              <a:gd name="T33" fmla="*/ 123 h 358"/>
              <a:gd name="T34" fmla="*/ 373 w 719"/>
              <a:gd name="T35" fmla="*/ 167 h 358"/>
              <a:gd name="T36" fmla="*/ 453 w 719"/>
              <a:gd name="T37" fmla="*/ 203 h 358"/>
              <a:gd name="T38" fmla="*/ 532 w 719"/>
              <a:gd name="T39" fmla="*/ 231 h 358"/>
              <a:gd name="T40" fmla="*/ 588 w 719"/>
              <a:gd name="T41" fmla="*/ 250 h 358"/>
              <a:gd name="T42" fmla="*/ 620 w 719"/>
              <a:gd name="T43" fmla="*/ 258 h 358"/>
              <a:gd name="T44" fmla="*/ 647 w 719"/>
              <a:gd name="T45" fmla="*/ 270 h 358"/>
              <a:gd name="T46" fmla="*/ 671 w 719"/>
              <a:gd name="T47" fmla="*/ 278 h 358"/>
              <a:gd name="T48" fmla="*/ 691 w 719"/>
              <a:gd name="T49" fmla="*/ 286 h 358"/>
              <a:gd name="T50" fmla="*/ 707 w 719"/>
              <a:gd name="T51" fmla="*/ 290 h 358"/>
              <a:gd name="T52" fmla="*/ 715 w 719"/>
              <a:gd name="T53" fmla="*/ 298 h 358"/>
              <a:gd name="T54" fmla="*/ 719 w 719"/>
              <a:gd name="T55" fmla="*/ 302 h 358"/>
              <a:gd name="T56" fmla="*/ 719 w 719"/>
              <a:gd name="T57" fmla="*/ 306 h 358"/>
              <a:gd name="T58" fmla="*/ 715 w 719"/>
              <a:gd name="T59" fmla="*/ 318 h 358"/>
              <a:gd name="T60" fmla="*/ 703 w 719"/>
              <a:gd name="T61" fmla="*/ 322 h 358"/>
              <a:gd name="T62" fmla="*/ 687 w 719"/>
              <a:gd name="T63" fmla="*/ 330 h 358"/>
              <a:gd name="T64" fmla="*/ 655 w 719"/>
              <a:gd name="T65" fmla="*/ 338 h 358"/>
              <a:gd name="T66" fmla="*/ 584 w 719"/>
              <a:gd name="T67" fmla="*/ 350 h 358"/>
              <a:gd name="T68" fmla="*/ 564 w 719"/>
              <a:gd name="T69" fmla="*/ 354 h 358"/>
              <a:gd name="T70" fmla="*/ 544 w 719"/>
              <a:gd name="T71" fmla="*/ 354 h 358"/>
              <a:gd name="T72" fmla="*/ 520 w 719"/>
              <a:gd name="T73" fmla="*/ 354 h 358"/>
              <a:gd name="T74" fmla="*/ 512 w 719"/>
              <a:gd name="T75" fmla="*/ 354 h 358"/>
              <a:gd name="T76" fmla="*/ 501 w 719"/>
              <a:gd name="T77" fmla="*/ 346 h 358"/>
              <a:gd name="T78" fmla="*/ 481 w 719"/>
              <a:gd name="T79" fmla="*/ 334 h 358"/>
              <a:gd name="T80" fmla="*/ 457 w 719"/>
              <a:gd name="T81" fmla="*/ 322 h 358"/>
              <a:gd name="T82" fmla="*/ 429 w 719"/>
              <a:gd name="T83" fmla="*/ 302 h 358"/>
              <a:gd name="T84" fmla="*/ 393 w 719"/>
              <a:gd name="T85" fmla="*/ 274 h 358"/>
              <a:gd name="T86" fmla="*/ 354 w 719"/>
              <a:gd name="T87" fmla="*/ 246 h 358"/>
              <a:gd name="T88" fmla="*/ 306 w 719"/>
              <a:gd name="T89" fmla="*/ 215 h 358"/>
              <a:gd name="T90" fmla="*/ 258 w 719"/>
              <a:gd name="T91" fmla="*/ 179 h 358"/>
              <a:gd name="T92" fmla="*/ 218 w 719"/>
              <a:gd name="T93" fmla="*/ 151 h 358"/>
              <a:gd name="T94" fmla="*/ 183 w 719"/>
              <a:gd name="T95" fmla="*/ 127 h 358"/>
              <a:gd name="T96" fmla="*/ 155 w 719"/>
              <a:gd name="T97" fmla="*/ 108 h 358"/>
              <a:gd name="T98" fmla="*/ 127 w 719"/>
              <a:gd name="T99" fmla="*/ 88 h 358"/>
              <a:gd name="T100" fmla="*/ 111 w 719"/>
              <a:gd name="T101" fmla="*/ 76 h 358"/>
              <a:gd name="T102" fmla="*/ 99 w 719"/>
              <a:gd name="T103" fmla="*/ 68 h 358"/>
              <a:gd name="T104" fmla="*/ 91 w 719"/>
              <a:gd name="T105" fmla="*/ 64 h 358"/>
              <a:gd name="T106" fmla="*/ 68 w 719"/>
              <a:gd name="T107" fmla="*/ 60 h 358"/>
              <a:gd name="T108" fmla="*/ 36 w 719"/>
              <a:gd name="T109" fmla="*/ 56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719" h="358">
                <a:moveTo>
                  <a:pt x="36" y="56"/>
                </a:moveTo>
                <a:lnTo>
                  <a:pt x="24" y="56"/>
                </a:lnTo>
                <a:lnTo>
                  <a:pt x="20" y="52"/>
                </a:lnTo>
                <a:lnTo>
                  <a:pt x="12" y="48"/>
                </a:lnTo>
                <a:lnTo>
                  <a:pt x="8" y="44"/>
                </a:lnTo>
                <a:lnTo>
                  <a:pt x="4" y="40"/>
                </a:lnTo>
                <a:lnTo>
                  <a:pt x="4" y="36"/>
                </a:lnTo>
                <a:lnTo>
                  <a:pt x="0" y="32"/>
                </a:lnTo>
                <a:lnTo>
                  <a:pt x="4" y="28"/>
                </a:lnTo>
                <a:lnTo>
                  <a:pt x="4" y="20"/>
                </a:lnTo>
                <a:lnTo>
                  <a:pt x="8" y="12"/>
                </a:lnTo>
                <a:lnTo>
                  <a:pt x="16" y="8"/>
                </a:lnTo>
                <a:lnTo>
                  <a:pt x="24" y="4"/>
                </a:lnTo>
                <a:lnTo>
                  <a:pt x="32" y="4"/>
                </a:lnTo>
                <a:lnTo>
                  <a:pt x="40" y="0"/>
                </a:lnTo>
                <a:lnTo>
                  <a:pt x="52" y="0"/>
                </a:lnTo>
                <a:lnTo>
                  <a:pt x="64" y="0"/>
                </a:lnTo>
                <a:lnTo>
                  <a:pt x="64" y="0"/>
                </a:lnTo>
                <a:lnTo>
                  <a:pt x="68" y="4"/>
                </a:lnTo>
                <a:lnTo>
                  <a:pt x="75" y="4"/>
                </a:lnTo>
                <a:lnTo>
                  <a:pt x="79" y="8"/>
                </a:lnTo>
                <a:lnTo>
                  <a:pt x="87" y="12"/>
                </a:lnTo>
                <a:lnTo>
                  <a:pt x="99" y="16"/>
                </a:lnTo>
                <a:lnTo>
                  <a:pt x="107" y="20"/>
                </a:lnTo>
                <a:lnTo>
                  <a:pt x="119" y="28"/>
                </a:lnTo>
                <a:lnTo>
                  <a:pt x="131" y="32"/>
                </a:lnTo>
                <a:lnTo>
                  <a:pt x="143" y="40"/>
                </a:lnTo>
                <a:lnTo>
                  <a:pt x="159" y="48"/>
                </a:lnTo>
                <a:lnTo>
                  <a:pt x="175" y="56"/>
                </a:lnTo>
                <a:lnTo>
                  <a:pt x="191" y="68"/>
                </a:lnTo>
                <a:lnTo>
                  <a:pt x="211" y="76"/>
                </a:lnTo>
                <a:lnTo>
                  <a:pt x="230" y="88"/>
                </a:lnTo>
                <a:lnTo>
                  <a:pt x="250" y="100"/>
                </a:lnTo>
                <a:lnTo>
                  <a:pt x="290" y="123"/>
                </a:lnTo>
                <a:lnTo>
                  <a:pt x="334" y="147"/>
                </a:lnTo>
                <a:lnTo>
                  <a:pt x="373" y="167"/>
                </a:lnTo>
                <a:lnTo>
                  <a:pt x="413" y="187"/>
                </a:lnTo>
                <a:lnTo>
                  <a:pt x="453" y="203"/>
                </a:lnTo>
                <a:lnTo>
                  <a:pt x="493" y="219"/>
                </a:lnTo>
                <a:lnTo>
                  <a:pt x="532" y="231"/>
                </a:lnTo>
                <a:lnTo>
                  <a:pt x="568" y="242"/>
                </a:lnTo>
                <a:lnTo>
                  <a:pt x="588" y="250"/>
                </a:lnTo>
                <a:lnTo>
                  <a:pt x="604" y="254"/>
                </a:lnTo>
                <a:lnTo>
                  <a:pt x="620" y="258"/>
                </a:lnTo>
                <a:lnTo>
                  <a:pt x="636" y="266"/>
                </a:lnTo>
                <a:lnTo>
                  <a:pt x="647" y="270"/>
                </a:lnTo>
                <a:lnTo>
                  <a:pt x="659" y="274"/>
                </a:lnTo>
                <a:lnTo>
                  <a:pt x="671" y="278"/>
                </a:lnTo>
                <a:lnTo>
                  <a:pt x="683" y="282"/>
                </a:lnTo>
                <a:lnTo>
                  <a:pt x="691" y="286"/>
                </a:lnTo>
                <a:lnTo>
                  <a:pt x="699" y="290"/>
                </a:lnTo>
                <a:lnTo>
                  <a:pt x="707" y="290"/>
                </a:lnTo>
                <a:lnTo>
                  <a:pt x="711" y="294"/>
                </a:lnTo>
                <a:lnTo>
                  <a:pt x="715" y="298"/>
                </a:lnTo>
                <a:lnTo>
                  <a:pt x="719" y="298"/>
                </a:lnTo>
                <a:lnTo>
                  <a:pt x="719" y="302"/>
                </a:lnTo>
                <a:lnTo>
                  <a:pt x="719" y="302"/>
                </a:lnTo>
                <a:lnTo>
                  <a:pt x="719" y="306"/>
                </a:lnTo>
                <a:lnTo>
                  <a:pt x="719" y="314"/>
                </a:lnTo>
                <a:lnTo>
                  <a:pt x="715" y="318"/>
                </a:lnTo>
                <a:lnTo>
                  <a:pt x="707" y="318"/>
                </a:lnTo>
                <a:lnTo>
                  <a:pt x="703" y="322"/>
                </a:lnTo>
                <a:lnTo>
                  <a:pt x="695" y="326"/>
                </a:lnTo>
                <a:lnTo>
                  <a:pt x="687" y="330"/>
                </a:lnTo>
                <a:lnTo>
                  <a:pt x="675" y="334"/>
                </a:lnTo>
                <a:lnTo>
                  <a:pt x="655" y="338"/>
                </a:lnTo>
                <a:lnTo>
                  <a:pt x="632" y="342"/>
                </a:lnTo>
                <a:lnTo>
                  <a:pt x="584" y="350"/>
                </a:lnTo>
                <a:lnTo>
                  <a:pt x="572" y="354"/>
                </a:lnTo>
                <a:lnTo>
                  <a:pt x="564" y="354"/>
                </a:lnTo>
                <a:lnTo>
                  <a:pt x="552" y="354"/>
                </a:lnTo>
                <a:lnTo>
                  <a:pt x="544" y="354"/>
                </a:lnTo>
                <a:lnTo>
                  <a:pt x="532" y="358"/>
                </a:lnTo>
                <a:lnTo>
                  <a:pt x="520" y="354"/>
                </a:lnTo>
                <a:lnTo>
                  <a:pt x="516" y="354"/>
                </a:lnTo>
                <a:lnTo>
                  <a:pt x="512" y="354"/>
                </a:lnTo>
                <a:lnTo>
                  <a:pt x="508" y="350"/>
                </a:lnTo>
                <a:lnTo>
                  <a:pt x="501" y="346"/>
                </a:lnTo>
                <a:lnTo>
                  <a:pt x="493" y="342"/>
                </a:lnTo>
                <a:lnTo>
                  <a:pt x="481" y="334"/>
                </a:lnTo>
                <a:lnTo>
                  <a:pt x="469" y="330"/>
                </a:lnTo>
                <a:lnTo>
                  <a:pt x="457" y="322"/>
                </a:lnTo>
                <a:lnTo>
                  <a:pt x="445" y="310"/>
                </a:lnTo>
                <a:lnTo>
                  <a:pt x="429" y="302"/>
                </a:lnTo>
                <a:lnTo>
                  <a:pt x="409" y="290"/>
                </a:lnTo>
                <a:lnTo>
                  <a:pt x="393" y="274"/>
                </a:lnTo>
                <a:lnTo>
                  <a:pt x="373" y="262"/>
                </a:lnTo>
                <a:lnTo>
                  <a:pt x="354" y="246"/>
                </a:lnTo>
                <a:lnTo>
                  <a:pt x="330" y="231"/>
                </a:lnTo>
                <a:lnTo>
                  <a:pt x="306" y="215"/>
                </a:lnTo>
                <a:lnTo>
                  <a:pt x="282" y="199"/>
                </a:lnTo>
                <a:lnTo>
                  <a:pt x="258" y="179"/>
                </a:lnTo>
                <a:lnTo>
                  <a:pt x="238" y="167"/>
                </a:lnTo>
                <a:lnTo>
                  <a:pt x="218" y="151"/>
                </a:lnTo>
                <a:lnTo>
                  <a:pt x="199" y="139"/>
                </a:lnTo>
                <a:lnTo>
                  <a:pt x="183" y="127"/>
                </a:lnTo>
                <a:lnTo>
                  <a:pt x="167" y="115"/>
                </a:lnTo>
                <a:lnTo>
                  <a:pt x="155" y="108"/>
                </a:lnTo>
                <a:lnTo>
                  <a:pt x="139" y="96"/>
                </a:lnTo>
                <a:lnTo>
                  <a:pt x="127" y="88"/>
                </a:lnTo>
                <a:lnTo>
                  <a:pt x="119" y="84"/>
                </a:lnTo>
                <a:lnTo>
                  <a:pt x="111" y="76"/>
                </a:lnTo>
                <a:lnTo>
                  <a:pt x="103" y="72"/>
                </a:lnTo>
                <a:lnTo>
                  <a:pt x="99" y="68"/>
                </a:lnTo>
                <a:lnTo>
                  <a:pt x="91" y="68"/>
                </a:lnTo>
                <a:lnTo>
                  <a:pt x="91" y="64"/>
                </a:lnTo>
                <a:lnTo>
                  <a:pt x="79" y="64"/>
                </a:lnTo>
                <a:lnTo>
                  <a:pt x="68" y="60"/>
                </a:lnTo>
                <a:lnTo>
                  <a:pt x="52" y="60"/>
                </a:lnTo>
                <a:lnTo>
                  <a:pt x="36" y="56"/>
                </a:lnTo>
                <a:lnTo>
                  <a:pt x="36" y="56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0" name="Freeform 29"/>
          <p:cNvSpPr/>
          <p:nvPr/>
        </p:nvSpPr>
        <p:spPr bwMode="auto">
          <a:xfrm>
            <a:off x="941705" y="2960370"/>
            <a:ext cx="532130" cy="95250"/>
          </a:xfrm>
          <a:custGeom>
            <a:avLst/>
            <a:gdLst>
              <a:gd name="T0" fmla="*/ 159 w 286"/>
              <a:gd name="T1" fmla="*/ 16 h 55"/>
              <a:gd name="T2" fmla="*/ 187 w 286"/>
              <a:gd name="T3" fmla="*/ 12 h 55"/>
              <a:gd name="T4" fmla="*/ 210 w 286"/>
              <a:gd name="T5" fmla="*/ 8 h 55"/>
              <a:gd name="T6" fmla="*/ 230 w 286"/>
              <a:gd name="T7" fmla="*/ 4 h 55"/>
              <a:gd name="T8" fmla="*/ 246 w 286"/>
              <a:gd name="T9" fmla="*/ 0 h 55"/>
              <a:gd name="T10" fmla="*/ 262 w 286"/>
              <a:gd name="T11" fmla="*/ 0 h 55"/>
              <a:gd name="T12" fmla="*/ 270 w 286"/>
              <a:gd name="T13" fmla="*/ 0 h 55"/>
              <a:gd name="T14" fmla="*/ 278 w 286"/>
              <a:gd name="T15" fmla="*/ 0 h 55"/>
              <a:gd name="T16" fmla="*/ 282 w 286"/>
              <a:gd name="T17" fmla="*/ 0 h 55"/>
              <a:gd name="T18" fmla="*/ 282 w 286"/>
              <a:gd name="T19" fmla="*/ 4 h 55"/>
              <a:gd name="T20" fmla="*/ 286 w 286"/>
              <a:gd name="T21" fmla="*/ 8 h 55"/>
              <a:gd name="T22" fmla="*/ 286 w 286"/>
              <a:gd name="T23" fmla="*/ 20 h 55"/>
              <a:gd name="T24" fmla="*/ 143 w 286"/>
              <a:gd name="T25" fmla="*/ 39 h 55"/>
              <a:gd name="T26" fmla="*/ 0 w 286"/>
              <a:gd name="T27" fmla="*/ 55 h 55"/>
              <a:gd name="T28" fmla="*/ 0 w 286"/>
              <a:gd name="T29" fmla="*/ 39 h 55"/>
              <a:gd name="T30" fmla="*/ 12 w 286"/>
              <a:gd name="T31" fmla="*/ 39 h 55"/>
              <a:gd name="T32" fmla="*/ 24 w 286"/>
              <a:gd name="T33" fmla="*/ 35 h 55"/>
              <a:gd name="T34" fmla="*/ 40 w 286"/>
              <a:gd name="T35" fmla="*/ 35 h 55"/>
              <a:gd name="T36" fmla="*/ 59 w 286"/>
              <a:gd name="T37" fmla="*/ 32 h 55"/>
              <a:gd name="T38" fmla="*/ 79 w 286"/>
              <a:gd name="T39" fmla="*/ 28 h 55"/>
              <a:gd name="T40" fmla="*/ 103 w 286"/>
              <a:gd name="T41" fmla="*/ 24 h 55"/>
              <a:gd name="T42" fmla="*/ 131 w 286"/>
              <a:gd name="T43" fmla="*/ 20 h 55"/>
              <a:gd name="T44" fmla="*/ 159 w 286"/>
              <a:gd name="T45" fmla="*/ 16 h 55"/>
              <a:gd name="T46" fmla="*/ 159 w 286"/>
              <a:gd name="T47" fmla="*/ 16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86" h="55">
                <a:moveTo>
                  <a:pt x="159" y="16"/>
                </a:moveTo>
                <a:lnTo>
                  <a:pt x="187" y="12"/>
                </a:lnTo>
                <a:lnTo>
                  <a:pt x="210" y="8"/>
                </a:lnTo>
                <a:lnTo>
                  <a:pt x="230" y="4"/>
                </a:lnTo>
                <a:lnTo>
                  <a:pt x="246" y="0"/>
                </a:lnTo>
                <a:lnTo>
                  <a:pt x="262" y="0"/>
                </a:lnTo>
                <a:lnTo>
                  <a:pt x="270" y="0"/>
                </a:lnTo>
                <a:lnTo>
                  <a:pt x="278" y="0"/>
                </a:lnTo>
                <a:lnTo>
                  <a:pt x="282" y="0"/>
                </a:lnTo>
                <a:lnTo>
                  <a:pt x="282" y="4"/>
                </a:lnTo>
                <a:lnTo>
                  <a:pt x="286" y="8"/>
                </a:lnTo>
                <a:lnTo>
                  <a:pt x="286" y="20"/>
                </a:lnTo>
                <a:lnTo>
                  <a:pt x="143" y="39"/>
                </a:lnTo>
                <a:lnTo>
                  <a:pt x="0" y="55"/>
                </a:lnTo>
                <a:lnTo>
                  <a:pt x="0" y="39"/>
                </a:lnTo>
                <a:lnTo>
                  <a:pt x="12" y="39"/>
                </a:lnTo>
                <a:lnTo>
                  <a:pt x="24" y="35"/>
                </a:lnTo>
                <a:lnTo>
                  <a:pt x="40" y="35"/>
                </a:lnTo>
                <a:lnTo>
                  <a:pt x="59" y="32"/>
                </a:lnTo>
                <a:lnTo>
                  <a:pt x="79" y="28"/>
                </a:lnTo>
                <a:lnTo>
                  <a:pt x="103" y="24"/>
                </a:lnTo>
                <a:lnTo>
                  <a:pt x="131" y="20"/>
                </a:lnTo>
                <a:lnTo>
                  <a:pt x="159" y="16"/>
                </a:lnTo>
                <a:lnTo>
                  <a:pt x="159" y="16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1" name="Freeform 30"/>
          <p:cNvSpPr/>
          <p:nvPr/>
        </p:nvSpPr>
        <p:spPr bwMode="auto">
          <a:xfrm>
            <a:off x="1148080" y="2729230"/>
            <a:ext cx="53340" cy="282575"/>
          </a:xfrm>
          <a:custGeom>
            <a:avLst/>
            <a:gdLst>
              <a:gd name="T0" fmla="*/ 0 w 20"/>
              <a:gd name="T1" fmla="*/ 163 h 163"/>
              <a:gd name="T2" fmla="*/ 0 w 20"/>
              <a:gd name="T3" fmla="*/ 0 h 163"/>
              <a:gd name="T4" fmla="*/ 4 w 20"/>
              <a:gd name="T5" fmla="*/ 0 h 163"/>
              <a:gd name="T6" fmla="*/ 8 w 20"/>
              <a:gd name="T7" fmla="*/ 0 h 163"/>
              <a:gd name="T8" fmla="*/ 16 w 20"/>
              <a:gd name="T9" fmla="*/ 8 h 163"/>
              <a:gd name="T10" fmla="*/ 16 w 20"/>
              <a:gd name="T11" fmla="*/ 16 h 163"/>
              <a:gd name="T12" fmla="*/ 20 w 20"/>
              <a:gd name="T13" fmla="*/ 24 h 163"/>
              <a:gd name="T14" fmla="*/ 20 w 20"/>
              <a:gd name="T15" fmla="*/ 40 h 163"/>
              <a:gd name="T16" fmla="*/ 20 w 20"/>
              <a:gd name="T17" fmla="*/ 47 h 163"/>
              <a:gd name="T18" fmla="*/ 20 w 20"/>
              <a:gd name="T19" fmla="*/ 55 h 163"/>
              <a:gd name="T20" fmla="*/ 16 w 20"/>
              <a:gd name="T21" fmla="*/ 67 h 163"/>
              <a:gd name="T22" fmla="*/ 16 w 20"/>
              <a:gd name="T23" fmla="*/ 83 h 163"/>
              <a:gd name="T24" fmla="*/ 16 w 20"/>
              <a:gd name="T25" fmla="*/ 99 h 163"/>
              <a:gd name="T26" fmla="*/ 12 w 20"/>
              <a:gd name="T27" fmla="*/ 119 h 163"/>
              <a:gd name="T28" fmla="*/ 12 w 20"/>
              <a:gd name="T29" fmla="*/ 139 h 163"/>
              <a:gd name="T30" fmla="*/ 12 w 20"/>
              <a:gd name="T31" fmla="*/ 163 h 163"/>
              <a:gd name="T32" fmla="*/ 0 w 20"/>
              <a:gd name="T33" fmla="*/ 163 h 163"/>
              <a:gd name="T34" fmla="*/ 0 w 20"/>
              <a:gd name="T35" fmla="*/ 16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" h="163">
                <a:moveTo>
                  <a:pt x="0" y="163"/>
                </a:moveTo>
                <a:lnTo>
                  <a:pt x="0" y="0"/>
                </a:lnTo>
                <a:lnTo>
                  <a:pt x="4" y="0"/>
                </a:lnTo>
                <a:lnTo>
                  <a:pt x="8" y="0"/>
                </a:lnTo>
                <a:lnTo>
                  <a:pt x="16" y="8"/>
                </a:lnTo>
                <a:lnTo>
                  <a:pt x="16" y="16"/>
                </a:lnTo>
                <a:lnTo>
                  <a:pt x="20" y="24"/>
                </a:lnTo>
                <a:lnTo>
                  <a:pt x="20" y="40"/>
                </a:lnTo>
                <a:lnTo>
                  <a:pt x="20" y="47"/>
                </a:lnTo>
                <a:lnTo>
                  <a:pt x="20" y="55"/>
                </a:lnTo>
                <a:lnTo>
                  <a:pt x="16" y="67"/>
                </a:lnTo>
                <a:lnTo>
                  <a:pt x="16" y="83"/>
                </a:lnTo>
                <a:lnTo>
                  <a:pt x="16" y="99"/>
                </a:lnTo>
                <a:lnTo>
                  <a:pt x="12" y="119"/>
                </a:lnTo>
                <a:lnTo>
                  <a:pt x="12" y="139"/>
                </a:lnTo>
                <a:lnTo>
                  <a:pt x="12" y="163"/>
                </a:lnTo>
                <a:lnTo>
                  <a:pt x="0" y="163"/>
                </a:lnTo>
                <a:lnTo>
                  <a:pt x="0" y="163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0" name="Freeform 28"/>
          <p:cNvSpPr/>
          <p:nvPr/>
        </p:nvSpPr>
        <p:spPr bwMode="auto">
          <a:xfrm>
            <a:off x="928370" y="2619375"/>
            <a:ext cx="545465" cy="104140"/>
          </a:xfrm>
          <a:custGeom>
            <a:avLst/>
            <a:gdLst>
              <a:gd name="T0" fmla="*/ 278 w 342"/>
              <a:gd name="T1" fmla="*/ 191 h 195"/>
              <a:gd name="T2" fmla="*/ 270 w 342"/>
              <a:gd name="T3" fmla="*/ 191 h 195"/>
              <a:gd name="T4" fmla="*/ 270 w 342"/>
              <a:gd name="T5" fmla="*/ 163 h 195"/>
              <a:gd name="T6" fmla="*/ 278 w 342"/>
              <a:gd name="T7" fmla="*/ 107 h 195"/>
              <a:gd name="T8" fmla="*/ 282 w 342"/>
              <a:gd name="T9" fmla="*/ 68 h 195"/>
              <a:gd name="T10" fmla="*/ 278 w 342"/>
              <a:gd name="T11" fmla="*/ 44 h 195"/>
              <a:gd name="T12" fmla="*/ 270 w 342"/>
              <a:gd name="T13" fmla="*/ 36 h 195"/>
              <a:gd name="T14" fmla="*/ 258 w 342"/>
              <a:gd name="T15" fmla="*/ 32 h 195"/>
              <a:gd name="T16" fmla="*/ 238 w 342"/>
              <a:gd name="T17" fmla="*/ 32 h 195"/>
              <a:gd name="T18" fmla="*/ 210 w 342"/>
              <a:gd name="T19" fmla="*/ 32 h 195"/>
              <a:gd name="T20" fmla="*/ 179 w 342"/>
              <a:gd name="T21" fmla="*/ 32 h 195"/>
              <a:gd name="T22" fmla="*/ 135 w 342"/>
              <a:gd name="T23" fmla="*/ 36 h 195"/>
              <a:gd name="T24" fmla="*/ 87 w 342"/>
              <a:gd name="T25" fmla="*/ 44 h 195"/>
              <a:gd name="T26" fmla="*/ 28 w 342"/>
              <a:gd name="T27" fmla="*/ 52 h 195"/>
              <a:gd name="T28" fmla="*/ 0 w 342"/>
              <a:gd name="T29" fmla="*/ 52 h 195"/>
              <a:gd name="T30" fmla="*/ 20 w 342"/>
              <a:gd name="T31" fmla="*/ 48 h 195"/>
              <a:gd name="T32" fmla="*/ 52 w 342"/>
              <a:gd name="T33" fmla="*/ 48 h 195"/>
              <a:gd name="T34" fmla="*/ 83 w 342"/>
              <a:gd name="T35" fmla="*/ 40 h 195"/>
              <a:gd name="T36" fmla="*/ 123 w 342"/>
              <a:gd name="T37" fmla="*/ 32 h 195"/>
              <a:gd name="T38" fmla="*/ 159 w 342"/>
              <a:gd name="T39" fmla="*/ 24 h 195"/>
              <a:gd name="T40" fmla="*/ 191 w 342"/>
              <a:gd name="T41" fmla="*/ 16 h 195"/>
              <a:gd name="T42" fmla="*/ 210 w 342"/>
              <a:gd name="T43" fmla="*/ 12 h 195"/>
              <a:gd name="T44" fmla="*/ 226 w 342"/>
              <a:gd name="T45" fmla="*/ 8 h 195"/>
              <a:gd name="T46" fmla="*/ 242 w 342"/>
              <a:gd name="T47" fmla="*/ 0 h 195"/>
              <a:gd name="T48" fmla="*/ 254 w 342"/>
              <a:gd name="T49" fmla="*/ 0 h 195"/>
              <a:gd name="T50" fmla="*/ 274 w 342"/>
              <a:gd name="T51" fmla="*/ 4 h 195"/>
              <a:gd name="T52" fmla="*/ 286 w 342"/>
              <a:gd name="T53" fmla="*/ 12 h 195"/>
              <a:gd name="T54" fmla="*/ 306 w 342"/>
              <a:gd name="T55" fmla="*/ 20 h 195"/>
              <a:gd name="T56" fmla="*/ 322 w 342"/>
              <a:gd name="T57" fmla="*/ 32 h 195"/>
              <a:gd name="T58" fmla="*/ 334 w 342"/>
              <a:gd name="T59" fmla="*/ 40 h 195"/>
              <a:gd name="T60" fmla="*/ 338 w 342"/>
              <a:gd name="T61" fmla="*/ 48 h 195"/>
              <a:gd name="T62" fmla="*/ 342 w 342"/>
              <a:gd name="T63" fmla="*/ 52 h 195"/>
              <a:gd name="T64" fmla="*/ 338 w 342"/>
              <a:gd name="T65" fmla="*/ 56 h 195"/>
              <a:gd name="T66" fmla="*/ 326 w 342"/>
              <a:gd name="T67" fmla="*/ 68 h 195"/>
              <a:gd name="T68" fmla="*/ 314 w 342"/>
              <a:gd name="T69" fmla="*/ 80 h 195"/>
              <a:gd name="T70" fmla="*/ 306 w 342"/>
              <a:gd name="T71" fmla="*/ 103 h 195"/>
              <a:gd name="T72" fmla="*/ 290 w 342"/>
              <a:gd name="T73" fmla="*/ 143 h 195"/>
              <a:gd name="T74" fmla="*/ 278 w 342"/>
              <a:gd name="T75" fmla="*/ 191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26" h="251">
                <a:moveTo>
                  <a:pt x="1012" y="0"/>
                </a:moveTo>
                <a:lnTo>
                  <a:pt x="1029" y="0"/>
                </a:lnTo>
                <a:lnTo>
                  <a:pt x="1062" y="0"/>
                </a:lnTo>
                <a:lnTo>
                  <a:pt x="1096" y="0"/>
                </a:lnTo>
                <a:lnTo>
                  <a:pt x="1146" y="17"/>
                </a:lnTo>
                <a:lnTo>
                  <a:pt x="1162" y="33"/>
                </a:lnTo>
                <a:lnTo>
                  <a:pt x="1196" y="50"/>
                </a:lnTo>
                <a:lnTo>
                  <a:pt x="1226" y="65"/>
                </a:lnTo>
                <a:lnTo>
                  <a:pt x="1149" y="157"/>
                </a:lnTo>
                <a:lnTo>
                  <a:pt x="1146" y="151"/>
                </a:lnTo>
                <a:lnTo>
                  <a:pt x="1129" y="151"/>
                </a:lnTo>
                <a:lnTo>
                  <a:pt x="1112" y="134"/>
                </a:lnTo>
                <a:lnTo>
                  <a:pt x="1079" y="134"/>
                </a:lnTo>
                <a:lnTo>
                  <a:pt x="1045" y="134"/>
                </a:lnTo>
                <a:lnTo>
                  <a:pt x="995" y="134"/>
                </a:lnTo>
                <a:lnTo>
                  <a:pt x="945" y="134"/>
                </a:lnTo>
                <a:lnTo>
                  <a:pt x="878" y="134"/>
                </a:lnTo>
                <a:lnTo>
                  <a:pt x="815" y="134"/>
                </a:lnTo>
                <a:lnTo>
                  <a:pt x="749" y="134"/>
                </a:lnTo>
                <a:lnTo>
                  <a:pt x="665" y="151"/>
                </a:lnTo>
                <a:lnTo>
                  <a:pt x="565" y="151"/>
                </a:lnTo>
                <a:lnTo>
                  <a:pt x="464" y="167"/>
                </a:lnTo>
                <a:lnTo>
                  <a:pt x="364" y="184"/>
                </a:lnTo>
                <a:lnTo>
                  <a:pt x="247" y="201"/>
                </a:lnTo>
                <a:lnTo>
                  <a:pt x="117" y="217"/>
                </a:lnTo>
                <a:lnTo>
                  <a:pt x="0" y="251"/>
                </a:lnTo>
                <a:lnTo>
                  <a:pt x="0" y="217"/>
                </a:lnTo>
                <a:lnTo>
                  <a:pt x="33" y="217"/>
                </a:lnTo>
                <a:lnTo>
                  <a:pt x="84" y="201"/>
                </a:lnTo>
                <a:lnTo>
                  <a:pt x="151" y="201"/>
                </a:lnTo>
                <a:lnTo>
                  <a:pt x="217" y="201"/>
                </a:lnTo>
                <a:lnTo>
                  <a:pt x="280" y="184"/>
                </a:lnTo>
                <a:lnTo>
                  <a:pt x="347" y="167"/>
                </a:lnTo>
                <a:lnTo>
                  <a:pt x="431" y="151"/>
                </a:lnTo>
                <a:lnTo>
                  <a:pt x="514" y="134"/>
                </a:lnTo>
                <a:lnTo>
                  <a:pt x="598" y="117"/>
                </a:lnTo>
                <a:lnTo>
                  <a:pt x="665" y="100"/>
                </a:lnTo>
                <a:lnTo>
                  <a:pt x="732" y="84"/>
                </a:lnTo>
                <a:lnTo>
                  <a:pt x="799" y="67"/>
                </a:lnTo>
                <a:lnTo>
                  <a:pt x="845" y="67"/>
                </a:lnTo>
                <a:lnTo>
                  <a:pt x="878" y="50"/>
                </a:lnTo>
                <a:lnTo>
                  <a:pt x="912" y="33"/>
                </a:lnTo>
                <a:lnTo>
                  <a:pt x="945" y="33"/>
                </a:lnTo>
                <a:lnTo>
                  <a:pt x="979" y="17"/>
                </a:lnTo>
                <a:lnTo>
                  <a:pt x="1012" y="0"/>
                </a:lnTo>
                <a:close/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32" name="Freeform 28"/>
          <p:cNvSpPr/>
          <p:nvPr/>
        </p:nvSpPr>
        <p:spPr bwMode="auto">
          <a:xfrm>
            <a:off x="1405890" y="2656840"/>
            <a:ext cx="149225" cy="310515"/>
          </a:xfrm>
          <a:custGeom>
            <a:avLst/>
            <a:gdLst>
              <a:gd name="T0" fmla="*/ 278 w 342"/>
              <a:gd name="T1" fmla="*/ 191 h 195"/>
              <a:gd name="T2" fmla="*/ 270 w 342"/>
              <a:gd name="T3" fmla="*/ 191 h 195"/>
              <a:gd name="T4" fmla="*/ 270 w 342"/>
              <a:gd name="T5" fmla="*/ 163 h 195"/>
              <a:gd name="T6" fmla="*/ 278 w 342"/>
              <a:gd name="T7" fmla="*/ 107 h 195"/>
              <a:gd name="T8" fmla="*/ 282 w 342"/>
              <a:gd name="T9" fmla="*/ 68 h 195"/>
              <a:gd name="T10" fmla="*/ 278 w 342"/>
              <a:gd name="T11" fmla="*/ 44 h 195"/>
              <a:gd name="T12" fmla="*/ 270 w 342"/>
              <a:gd name="T13" fmla="*/ 36 h 195"/>
              <a:gd name="T14" fmla="*/ 258 w 342"/>
              <a:gd name="T15" fmla="*/ 32 h 195"/>
              <a:gd name="T16" fmla="*/ 238 w 342"/>
              <a:gd name="T17" fmla="*/ 32 h 195"/>
              <a:gd name="T18" fmla="*/ 210 w 342"/>
              <a:gd name="T19" fmla="*/ 32 h 195"/>
              <a:gd name="T20" fmla="*/ 179 w 342"/>
              <a:gd name="T21" fmla="*/ 32 h 195"/>
              <a:gd name="T22" fmla="*/ 135 w 342"/>
              <a:gd name="T23" fmla="*/ 36 h 195"/>
              <a:gd name="T24" fmla="*/ 87 w 342"/>
              <a:gd name="T25" fmla="*/ 44 h 195"/>
              <a:gd name="T26" fmla="*/ 28 w 342"/>
              <a:gd name="T27" fmla="*/ 52 h 195"/>
              <a:gd name="T28" fmla="*/ 0 w 342"/>
              <a:gd name="T29" fmla="*/ 52 h 195"/>
              <a:gd name="T30" fmla="*/ 20 w 342"/>
              <a:gd name="T31" fmla="*/ 48 h 195"/>
              <a:gd name="T32" fmla="*/ 52 w 342"/>
              <a:gd name="T33" fmla="*/ 48 h 195"/>
              <a:gd name="T34" fmla="*/ 83 w 342"/>
              <a:gd name="T35" fmla="*/ 40 h 195"/>
              <a:gd name="T36" fmla="*/ 123 w 342"/>
              <a:gd name="T37" fmla="*/ 32 h 195"/>
              <a:gd name="T38" fmla="*/ 159 w 342"/>
              <a:gd name="T39" fmla="*/ 24 h 195"/>
              <a:gd name="T40" fmla="*/ 191 w 342"/>
              <a:gd name="T41" fmla="*/ 16 h 195"/>
              <a:gd name="T42" fmla="*/ 210 w 342"/>
              <a:gd name="T43" fmla="*/ 12 h 195"/>
              <a:gd name="T44" fmla="*/ 226 w 342"/>
              <a:gd name="T45" fmla="*/ 8 h 195"/>
              <a:gd name="T46" fmla="*/ 242 w 342"/>
              <a:gd name="T47" fmla="*/ 0 h 195"/>
              <a:gd name="T48" fmla="*/ 254 w 342"/>
              <a:gd name="T49" fmla="*/ 0 h 195"/>
              <a:gd name="T50" fmla="*/ 274 w 342"/>
              <a:gd name="T51" fmla="*/ 4 h 195"/>
              <a:gd name="T52" fmla="*/ 286 w 342"/>
              <a:gd name="T53" fmla="*/ 12 h 195"/>
              <a:gd name="T54" fmla="*/ 306 w 342"/>
              <a:gd name="T55" fmla="*/ 20 h 195"/>
              <a:gd name="T56" fmla="*/ 322 w 342"/>
              <a:gd name="T57" fmla="*/ 32 h 195"/>
              <a:gd name="T58" fmla="*/ 334 w 342"/>
              <a:gd name="T59" fmla="*/ 40 h 195"/>
              <a:gd name="T60" fmla="*/ 338 w 342"/>
              <a:gd name="T61" fmla="*/ 48 h 195"/>
              <a:gd name="T62" fmla="*/ 342 w 342"/>
              <a:gd name="T63" fmla="*/ 52 h 195"/>
              <a:gd name="T64" fmla="*/ 338 w 342"/>
              <a:gd name="T65" fmla="*/ 56 h 195"/>
              <a:gd name="T66" fmla="*/ 326 w 342"/>
              <a:gd name="T67" fmla="*/ 68 h 195"/>
              <a:gd name="T68" fmla="*/ 314 w 342"/>
              <a:gd name="T69" fmla="*/ 80 h 195"/>
              <a:gd name="T70" fmla="*/ 306 w 342"/>
              <a:gd name="T71" fmla="*/ 103 h 195"/>
              <a:gd name="T72" fmla="*/ 290 w 342"/>
              <a:gd name="T73" fmla="*/ 143 h 195"/>
              <a:gd name="T74" fmla="*/ 278 w 342"/>
              <a:gd name="T75" fmla="*/ 191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35" h="750">
                <a:moveTo>
                  <a:pt x="130" y="0"/>
                </a:moveTo>
                <a:lnTo>
                  <a:pt x="134" y="2"/>
                </a:lnTo>
                <a:lnTo>
                  <a:pt x="184" y="19"/>
                </a:lnTo>
                <a:lnTo>
                  <a:pt x="217" y="52"/>
                </a:lnTo>
                <a:lnTo>
                  <a:pt x="251" y="69"/>
                </a:lnTo>
                <a:lnTo>
                  <a:pt x="268" y="86"/>
                </a:lnTo>
                <a:lnTo>
                  <a:pt x="301" y="102"/>
                </a:lnTo>
                <a:lnTo>
                  <a:pt x="318" y="119"/>
                </a:lnTo>
                <a:lnTo>
                  <a:pt x="318" y="136"/>
                </a:lnTo>
                <a:lnTo>
                  <a:pt x="335" y="136"/>
                </a:lnTo>
                <a:lnTo>
                  <a:pt x="335" y="152"/>
                </a:lnTo>
                <a:lnTo>
                  <a:pt x="318" y="169"/>
                </a:lnTo>
                <a:lnTo>
                  <a:pt x="301" y="186"/>
                </a:lnTo>
                <a:lnTo>
                  <a:pt x="268" y="219"/>
                </a:lnTo>
                <a:lnTo>
                  <a:pt x="251" y="236"/>
                </a:lnTo>
                <a:lnTo>
                  <a:pt x="217" y="270"/>
                </a:lnTo>
                <a:lnTo>
                  <a:pt x="201" y="320"/>
                </a:lnTo>
                <a:lnTo>
                  <a:pt x="184" y="366"/>
                </a:lnTo>
                <a:lnTo>
                  <a:pt x="151" y="449"/>
                </a:lnTo>
                <a:lnTo>
                  <a:pt x="117" y="533"/>
                </a:lnTo>
                <a:lnTo>
                  <a:pt x="100" y="617"/>
                </a:lnTo>
                <a:lnTo>
                  <a:pt x="67" y="734"/>
                </a:lnTo>
                <a:lnTo>
                  <a:pt x="50" y="734"/>
                </a:lnTo>
                <a:lnTo>
                  <a:pt x="33" y="734"/>
                </a:lnTo>
                <a:lnTo>
                  <a:pt x="0" y="750"/>
                </a:lnTo>
                <a:lnTo>
                  <a:pt x="33" y="617"/>
                </a:lnTo>
                <a:lnTo>
                  <a:pt x="50" y="500"/>
                </a:lnTo>
                <a:lnTo>
                  <a:pt x="67" y="382"/>
                </a:lnTo>
                <a:lnTo>
                  <a:pt x="67" y="303"/>
                </a:lnTo>
                <a:lnTo>
                  <a:pt x="84" y="219"/>
                </a:lnTo>
                <a:lnTo>
                  <a:pt x="67" y="169"/>
                </a:lnTo>
                <a:lnTo>
                  <a:pt x="67" y="119"/>
                </a:lnTo>
                <a:lnTo>
                  <a:pt x="53" y="92"/>
                </a:lnTo>
                <a:lnTo>
                  <a:pt x="130" y="0"/>
                </a:lnTo>
                <a:close/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41" name="Freeform 31"/>
          <p:cNvSpPr/>
          <p:nvPr/>
        </p:nvSpPr>
        <p:spPr bwMode="auto">
          <a:xfrm>
            <a:off x="823595" y="2692400"/>
            <a:ext cx="241300" cy="762635"/>
          </a:xfrm>
          <a:custGeom>
            <a:avLst/>
            <a:gdLst>
              <a:gd name="T0" fmla="*/ 541 w 568"/>
              <a:gd name="T1" fmla="*/ 302 h 488"/>
              <a:gd name="T2" fmla="*/ 545 w 568"/>
              <a:gd name="T3" fmla="*/ 337 h 488"/>
              <a:gd name="T4" fmla="*/ 557 w 568"/>
              <a:gd name="T5" fmla="*/ 357 h 488"/>
              <a:gd name="T6" fmla="*/ 568 w 568"/>
              <a:gd name="T7" fmla="*/ 389 h 488"/>
              <a:gd name="T8" fmla="*/ 564 w 568"/>
              <a:gd name="T9" fmla="*/ 413 h 488"/>
              <a:gd name="T10" fmla="*/ 545 w 568"/>
              <a:gd name="T11" fmla="*/ 433 h 488"/>
              <a:gd name="T12" fmla="*/ 513 w 568"/>
              <a:gd name="T13" fmla="*/ 453 h 488"/>
              <a:gd name="T14" fmla="*/ 425 w 568"/>
              <a:gd name="T15" fmla="*/ 476 h 488"/>
              <a:gd name="T16" fmla="*/ 314 w 568"/>
              <a:gd name="T17" fmla="*/ 488 h 488"/>
              <a:gd name="T18" fmla="*/ 215 w 568"/>
              <a:gd name="T19" fmla="*/ 480 h 488"/>
              <a:gd name="T20" fmla="*/ 159 w 568"/>
              <a:gd name="T21" fmla="*/ 468 h 488"/>
              <a:gd name="T22" fmla="*/ 116 w 568"/>
              <a:gd name="T23" fmla="*/ 453 h 488"/>
              <a:gd name="T24" fmla="*/ 84 w 568"/>
              <a:gd name="T25" fmla="*/ 429 h 488"/>
              <a:gd name="T26" fmla="*/ 52 w 568"/>
              <a:gd name="T27" fmla="*/ 389 h 488"/>
              <a:gd name="T28" fmla="*/ 36 w 568"/>
              <a:gd name="T29" fmla="*/ 337 h 488"/>
              <a:gd name="T30" fmla="*/ 28 w 568"/>
              <a:gd name="T31" fmla="*/ 278 h 488"/>
              <a:gd name="T32" fmla="*/ 28 w 568"/>
              <a:gd name="T33" fmla="*/ 191 h 488"/>
              <a:gd name="T34" fmla="*/ 24 w 568"/>
              <a:gd name="T35" fmla="*/ 115 h 488"/>
              <a:gd name="T36" fmla="*/ 16 w 568"/>
              <a:gd name="T37" fmla="*/ 64 h 488"/>
              <a:gd name="T38" fmla="*/ 4 w 568"/>
              <a:gd name="T39" fmla="*/ 40 h 488"/>
              <a:gd name="T40" fmla="*/ 0 w 568"/>
              <a:gd name="T41" fmla="*/ 24 h 488"/>
              <a:gd name="T42" fmla="*/ 8 w 568"/>
              <a:gd name="T43" fmla="*/ 8 h 488"/>
              <a:gd name="T44" fmla="*/ 24 w 568"/>
              <a:gd name="T45" fmla="*/ 0 h 488"/>
              <a:gd name="T46" fmla="*/ 60 w 568"/>
              <a:gd name="T47" fmla="*/ 4 h 488"/>
              <a:gd name="T48" fmla="*/ 92 w 568"/>
              <a:gd name="T49" fmla="*/ 48 h 488"/>
              <a:gd name="T50" fmla="*/ 92 w 568"/>
              <a:gd name="T51" fmla="*/ 143 h 488"/>
              <a:gd name="T52" fmla="*/ 92 w 568"/>
              <a:gd name="T53" fmla="*/ 222 h 488"/>
              <a:gd name="T54" fmla="*/ 96 w 568"/>
              <a:gd name="T55" fmla="*/ 282 h 488"/>
              <a:gd name="T56" fmla="*/ 100 w 568"/>
              <a:gd name="T57" fmla="*/ 318 h 488"/>
              <a:gd name="T58" fmla="*/ 108 w 568"/>
              <a:gd name="T59" fmla="*/ 337 h 488"/>
              <a:gd name="T60" fmla="*/ 139 w 568"/>
              <a:gd name="T61" fmla="*/ 369 h 488"/>
              <a:gd name="T62" fmla="*/ 171 w 568"/>
              <a:gd name="T63" fmla="*/ 389 h 488"/>
              <a:gd name="T64" fmla="*/ 211 w 568"/>
              <a:gd name="T65" fmla="*/ 397 h 488"/>
              <a:gd name="T66" fmla="*/ 259 w 568"/>
              <a:gd name="T67" fmla="*/ 401 h 488"/>
              <a:gd name="T68" fmla="*/ 346 w 568"/>
              <a:gd name="T69" fmla="*/ 401 h 488"/>
              <a:gd name="T70" fmla="*/ 390 w 568"/>
              <a:gd name="T71" fmla="*/ 393 h 488"/>
              <a:gd name="T72" fmla="*/ 441 w 568"/>
              <a:gd name="T73" fmla="*/ 365 h 488"/>
              <a:gd name="T74" fmla="*/ 461 w 568"/>
              <a:gd name="T75" fmla="*/ 345 h 488"/>
              <a:gd name="T76" fmla="*/ 473 w 568"/>
              <a:gd name="T77" fmla="*/ 310 h 488"/>
              <a:gd name="T78" fmla="*/ 485 w 568"/>
              <a:gd name="T79" fmla="*/ 262 h 488"/>
              <a:gd name="T80" fmla="*/ 497 w 568"/>
              <a:gd name="T81" fmla="*/ 222 h 488"/>
              <a:gd name="T82" fmla="*/ 509 w 568"/>
              <a:gd name="T83" fmla="*/ 206 h 488"/>
              <a:gd name="T84" fmla="*/ 521 w 568"/>
              <a:gd name="T85" fmla="*/ 210 h 488"/>
              <a:gd name="T86" fmla="*/ 533 w 568"/>
              <a:gd name="T87" fmla="*/ 230 h 488"/>
              <a:gd name="T88" fmla="*/ 537 w 568"/>
              <a:gd name="T89" fmla="*/ 274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542" h="1840">
                <a:moveTo>
                  <a:pt x="100" y="0"/>
                </a:moveTo>
                <a:lnTo>
                  <a:pt x="134" y="0"/>
                </a:lnTo>
                <a:lnTo>
                  <a:pt x="184" y="0"/>
                </a:lnTo>
                <a:lnTo>
                  <a:pt x="251" y="17"/>
                </a:lnTo>
                <a:lnTo>
                  <a:pt x="301" y="17"/>
                </a:lnTo>
                <a:lnTo>
                  <a:pt x="385" y="33"/>
                </a:lnTo>
                <a:lnTo>
                  <a:pt x="385" y="201"/>
                </a:lnTo>
                <a:lnTo>
                  <a:pt x="385" y="347"/>
                </a:lnTo>
                <a:lnTo>
                  <a:pt x="385" y="481"/>
                </a:lnTo>
                <a:lnTo>
                  <a:pt x="385" y="598"/>
                </a:lnTo>
                <a:lnTo>
                  <a:pt x="385" y="732"/>
                </a:lnTo>
                <a:lnTo>
                  <a:pt x="385" y="832"/>
                </a:lnTo>
                <a:lnTo>
                  <a:pt x="385" y="928"/>
                </a:lnTo>
                <a:lnTo>
                  <a:pt x="385" y="1029"/>
                </a:lnTo>
                <a:lnTo>
                  <a:pt x="401" y="1096"/>
                </a:lnTo>
                <a:lnTo>
                  <a:pt x="401" y="1179"/>
                </a:lnTo>
                <a:lnTo>
                  <a:pt x="401" y="1246"/>
                </a:lnTo>
                <a:lnTo>
                  <a:pt x="418" y="1296"/>
                </a:lnTo>
                <a:lnTo>
                  <a:pt x="418" y="1330"/>
                </a:lnTo>
                <a:lnTo>
                  <a:pt x="435" y="1363"/>
                </a:lnTo>
                <a:lnTo>
                  <a:pt x="435" y="1392"/>
                </a:lnTo>
                <a:lnTo>
                  <a:pt x="452" y="1409"/>
                </a:lnTo>
                <a:lnTo>
                  <a:pt x="485" y="1459"/>
                </a:lnTo>
                <a:lnTo>
                  <a:pt x="519" y="1510"/>
                </a:lnTo>
                <a:lnTo>
                  <a:pt x="542" y="1522"/>
                </a:lnTo>
                <a:lnTo>
                  <a:pt x="500" y="1557"/>
                </a:lnTo>
                <a:lnTo>
                  <a:pt x="480" y="1677"/>
                </a:lnTo>
                <a:lnTo>
                  <a:pt x="440" y="1797"/>
                </a:lnTo>
                <a:lnTo>
                  <a:pt x="397" y="1840"/>
                </a:lnTo>
                <a:lnTo>
                  <a:pt x="351" y="1794"/>
                </a:lnTo>
                <a:lnTo>
                  <a:pt x="318" y="1760"/>
                </a:lnTo>
                <a:lnTo>
                  <a:pt x="284" y="1727"/>
                </a:lnTo>
                <a:lnTo>
                  <a:pt x="217" y="1627"/>
                </a:lnTo>
                <a:lnTo>
                  <a:pt x="184" y="1526"/>
                </a:lnTo>
                <a:lnTo>
                  <a:pt x="167" y="1476"/>
                </a:lnTo>
                <a:lnTo>
                  <a:pt x="151" y="1409"/>
                </a:lnTo>
                <a:lnTo>
                  <a:pt x="134" y="1346"/>
                </a:lnTo>
                <a:lnTo>
                  <a:pt x="117" y="1263"/>
                </a:lnTo>
                <a:lnTo>
                  <a:pt x="117" y="1162"/>
                </a:lnTo>
                <a:lnTo>
                  <a:pt x="100" y="1045"/>
                </a:lnTo>
                <a:lnTo>
                  <a:pt x="100" y="928"/>
                </a:lnTo>
                <a:lnTo>
                  <a:pt x="117" y="799"/>
                </a:lnTo>
                <a:lnTo>
                  <a:pt x="100" y="682"/>
                </a:lnTo>
                <a:lnTo>
                  <a:pt x="100" y="581"/>
                </a:lnTo>
                <a:lnTo>
                  <a:pt x="100" y="481"/>
                </a:lnTo>
                <a:lnTo>
                  <a:pt x="100" y="397"/>
                </a:lnTo>
                <a:lnTo>
                  <a:pt x="84" y="330"/>
                </a:lnTo>
                <a:lnTo>
                  <a:pt x="67" y="268"/>
                </a:lnTo>
                <a:lnTo>
                  <a:pt x="67" y="234"/>
                </a:lnTo>
                <a:lnTo>
                  <a:pt x="50" y="201"/>
                </a:lnTo>
                <a:lnTo>
                  <a:pt x="17" y="167"/>
                </a:lnTo>
                <a:lnTo>
                  <a:pt x="0" y="134"/>
                </a:lnTo>
                <a:lnTo>
                  <a:pt x="0" y="117"/>
                </a:lnTo>
                <a:lnTo>
                  <a:pt x="0" y="100"/>
                </a:lnTo>
                <a:lnTo>
                  <a:pt x="0" y="84"/>
                </a:lnTo>
                <a:lnTo>
                  <a:pt x="17" y="67"/>
                </a:lnTo>
                <a:lnTo>
                  <a:pt x="33" y="33"/>
                </a:lnTo>
                <a:lnTo>
                  <a:pt x="50" y="17"/>
                </a:lnTo>
                <a:lnTo>
                  <a:pt x="67" y="17"/>
                </a:lnTo>
                <a:lnTo>
                  <a:pt x="100" y="0"/>
                </a:lnTo>
                <a:close/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43" name="Freeform 31"/>
          <p:cNvSpPr/>
          <p:nvPr/>
        </p:nvSpPr>
        <p:spPr bwMode="auto">
          <a:xfrm>
            <a:off x="962025" y="3277870"/>
            <a:ext cx="880110" cy="237490"/>
          </a:xfrm>
          <a:custGeom>
            <a:avLst/>
            <a:gdLst>
              <a:gd name="T0" fmla="*/ 541 w 568"/>
              <a:gd name="T1" fmla="*/ 302 h 488"/>
              <a:gd name="T2" fmla="*/ 545 w 568"/>
              <a:gd name="T3" fmla="*/ 337 h 488"/>
              <a:gd name="T4" fmla="*/ 557 w 568"/>
              <a:gd name="T5" fmla="*/ 357 h 488"/>
              <a:gd name="T6" fmla="*/ 568 w 568"/>
              <a:gd name="T7" fmla="*/ 389 h 488"/>
              <a:gd name="T8" fmla="*/ 564 w 568"/>
              <a:gd name="T9" fmla="*/ 413 h 488"/>
              <a:gd name="T10" fmla="*/ 545 w 568"/>
              <a:gd name="T11" fmla="*/ 433 h 488"/>
              <a:gd name="T12" fmla="*/ 513 w 568"/>
              <a:gd name="T13" fmla="*/ 453 h 488"/>
              <a:gd name="T14" fmla="*/ 425 w 568"/>
              <a:gd name="T15" fmla="*/ 476 h 488"/>
              <a:gd name="T16" fmla="*/ 314 w 568"/>
              <a:gd name="T17" fmla="*/ 488 h 488"/>
              <a:gd name="T18" fmla="*/ 215 w 568"/>
              <a:gd name="T19" fmla="*/ 480 h 488"/>
              <a:gd name="T20" fmla="*/ 159 w 568"/>
              <a:gd name="T21" fmla="*/ 468 h 488"/>
              <a:gd name="T22" fmla="*/ 116 w 568"/>
              <a:gd name="T23" fmla="*/ 453 h 488"/>
              <a:gd name="T24" fmla="*/ 84 w 568"/>
              <a:gd name="T25" fmla="*/ 429 h 488"/>
              <a:gd name="T26" fmla="*/ 52 w 568"/>
              <a:gd name="T27" fmla="*/ 389 h 488"/>
              <a:gd name="T28" fmla="*/ 36 w 568"/>
              <a:gd name="T29" fmla="*/ 337 h 488"/>
              <a:gd name="T30" fmla="*/ 28 w 568"/>
              <a:gd name="T31" fmla="*/ 278 h 488"/>
              <a:gd name="T32" fmla="*/ 28 w 568"/>
              <a:gd name="T33" fmla="*/ 191 h 488"/>
              <a:gd name="T34" fmla="*/ 24 w 568"/>
              <a:gd name="T35" fmla="*/ 115 h 488"/>
              <a:gd name="T36" fmla="*/ 16 w 568"/>
              <a:gd name="T37" fmla="*/ 64 h 488"/>
              <a:gd name="T38" fmla="*/ 4 w 568"/>
              <a:gd name="T39" fmla="*/ 40 h 488"/>
              <a:gd name="T40" fmla="*/ 0 w 568"/>
              <a:gd name="T41" fmla="*/ 24 h 488"/>
              <a:gd name="T42" fmla="*/ 8 w 568"/>
              <a:gd name="T43" fmla="*/ 8 h 488"/>
              <a:gd name="T44" fmla="*/ 24 w 568"/>
              <a:gd name="T45" fmla="*/ 0 h 488"/>
              <a:gd name="T46" fmla="*/ 60 w 568"/>
              <a:gd name="T47" fmla="*/ 4 h 488"/>
              <a:gd name="T48" fmla="*/ 92 w 568"/>
              <a:gd name="T49" fmla="*/ 48 h 488"/>
              <a:gd name="T50" fmla="*/ 92 w 568"/>
              <a:gd name="T51" fmla="*/ 143 h 488"/>
              <a:gd name="T52" fmla="*/ 92 w 568"/>
              <a:gd name="T53" fmla="*/ 222 h 488"/>
              <a:gd name="T54" fmla="*/ 96 w 568"/>
              <a:gd name="T55" fmla="*/ 282 h 488"/>
              <a:gd name="T56" fmla="*/ 100 w 568"/>
              <a:gd name="T57" fmla="*/ 318 h 488"/>
              <a:gd name="T58" fmla="*/ 108 w 568"/>
              <a:gd name="T59" fmla="*/ 337 h 488"/>
              <a:gd name="T60" fmla="*/ 139 w 568"/>
              <a:gd name="T61" fmla="*/ 369 h 488"/>
              <a:gd name="T62" fmla="*/ 171 w 568"/>
              <a:gd name="T63" fmla="*/ 389 h 488"/>
              <a:gd name="T64" fmla="*/ 211 w 568"/>
              <a:gd name="T65" fmla="*/ 397 h 488"/>
              <a:gd name="T66" fmla="*/ 259 w 568"/>
              <a:gd name="T67" fmla="*/ 401 h 488"/>
              <a:gd name="T68" fmla="*/ 346 w 568"/>
              <a:gd name="T69" fmla="*/ 401 h 488"/>
              <a:gd name="T70" fmla="*/ 390 w 568"/>
              <a:gd name="T71" fmla="*/ 393 h 488"/>
              <a:gd name="T72" fmla="*/ 441 w 568"/>
              <a:gd name="T73" fmla="*/ 365 h 488"/>
              <a:gd name="T74" fmla="*/ 461 w 568"/>
              <a:gd name="T75" fmla="*/ 345 h 488"/>
              <a:gd name="T76" fmla="*/ 473 w 568"/>
              <a:gd name="T77" fmla="*/ 310 h 488"/>
              <a:gd name="T78" fmla="*/ 485 w 568"/>
              <a:gd name="T79" fmla="*/ 262 h 488"/>
              <a:gd name="T80" fmla="*/ 497 w 568"/>
              <a:gd name="T81" fmla="*/ 222 h 488"/>
              <a:gd name="T82" fmla="*/ 509 w 568"/>
              <a:gd name="T83" fmla="*/ 206 h 488"/>
              <a:gd name="T84" fmla="*/ 521 w 568"/>
              <a:gd name="T85" fmla="*/ 210 h 488"/>
              <a:gd name="T86" fmla="*/ 533 w 568"/>
              <a:gd name="T87" fmla="*/ 230 h 488"/>
              <a:gd name="T88" fmla="*/ 537 w 568"/>
              <a:gd name="T89" fmla="*/ 274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8" h="573">
                <a:moveTo>
                  <a:pt x="1506" y="0"/>
                </a:moveTo>
                <a:lnTo>
                  <a:pt x="1588" y="27"/>
                </a:lnTo>
                <a:lnTo>
                  <a:pt x="1708" y="47"/>
                </a:lnTo>
                <a:lnTo>
                  <a:pt x="1828" y="67"/>
                </a:lnTo>
                <a:lnTo>
                  <a:pt x="1948" y="107"/>
                </a:lnTo>
                <a:lnTo>
                  <a:pt x="1978" y="132"/>
                </a:lnTo>
                <a:lnTo>
                  <a:pt x="1978" y="159"/>
                </a:lnTo>
                <a:lnTo>
                  <a:pt x="1978" y="210"/>
                </a:lnTo>
                <a:lnTo>
                  <a:pt x="1978" y="226"/>
                </a:lnTo>
                <a:lnTo>
                  <a:pt x="1962" y="260"/>
                </a:lnTo>
                <a:lnTo>
                  <a:pt x="1932" y="293"/>
                </a:lnTo>
                <a:lnTo>
                  <a:pt x="1916" y="310"/>
                </a:lnTo>
                <a:lnTo>
                  <a:pt x="1882" y="343"/>
                </a:lnTo>
                <a:lnTo>
                  <a:pt x="1832" y="360"/>
                </a:lnTo>
                <a:lnTo>
                  <a:pt x="1798" y="394"/>
                </a:lnTo>
                <a:lnTo>
                  <a:pt x="1748" y="427"/>
                </a:lnTo>
                <a:lnTo>
                  <a:pt x="1631" y="456"/>
                </a:lnTo>
                <a:lnTo>
                  <a:pt x="1514" y="490"/>
                </a:lnTo>
                <a:lnTo>
                  <a:pt x="1380" y="523"/>
                </a:lnTo>
                <a:lnTo>
                  <a:pt x="1234" y="557"/>
                </a:lnTo>
                <a:lnTo>
                  <a:pt x="1083" y="573"/>
                </a:lnTo>
                <a:lnTo>
                  <a:pt x="916" y="573"/>
                </a:lnTo>
                <a:lnTo>
                  <a:pt x="749" y="573"/>
                </a:lnTo>
                <a:lnTo>
                  <a:pt x="586" y="557"/>
                </a:lnTo>
                <a:lnTo>
                  <a:pt x="502" y="540"/>
                </a:lnTo>
                <a:lnTo>
                  <a:pt x="418" y="523"/>
                </a:lnTo>
                <a:lnTo>
                  <a:pt x="335" y="506"/>
                </a:lnTo>
                <a:lnTo>
                  <a:pt x="268" y="490"/>
                </a:lnTo>
                <a:lnTo>
                  <a:pt x="201" y="473"/>
                </a:lnTo>
                <a:lnTo>
                  <a:pt x="151" y="456"/>
                </a:lnTo>
                <a:lnTo>
                  <a:pt x="88" y="427"/>
                </a:lnTo>
                <a:lnTo>
                  <a:pt x="55" y="410"/>
                </a:lnTo>
                <a:lnTo>
                  <a:pt x="5" y="377"/>
                </a:lnTo>
                <a:lnTo>
                  <a:pt x="0" y="372"/>
                </a:lnTo>
                <a:lnTo>
                  <a:pt x="43" y="329"/>
                </a:lnTo>
                <a:lnTo>
                  <a:pt x="83" y="209"/>
                </a:lnTo>
                <a:lnTo>
                  <a:pt x="103" y="89"/>
                </a:lnTo>
                <a:lnTo>
                  <a:pt x="145" y="55"/>
                </a:lnTo>
                <a:lnTo>
                  <a:pt x="184" y="76"/>
                </a:lnTo>
                <a:lnTo>
                  <a:pt x="251" y="109"/>
                </a:lnTo>
                <a:lnTo>
                  <a:pt x="285" y="143"/>
                </a:lnTo>
                <a:lnTo>
                  <a:pt x="318" y="159"/>
                </a:lnTo>
                <a:lnTo>
                  <a:pt x="368" y="176"/>
                </a:lnTo>
                <a:lnTo>
                  <a:pt x="418" y="176"/>
                </a:lnTo>
                <a:lnTo>
                  <a:pt x="485" y="193"/>
                </a:lnTo>
                <a:lnTo>
                  <a:pt x="536" y="193"/>
                </a:lnTo>
                <a:lnTo>
                  <a:pt x="602" y="210"/>
                </a:lnTo>
                <a:lnTo>
                  <a:pt x="686" y="210"/>
                </a:lnTo>
                <a:lnTo>
                  <a:pt x="816" y="210"/>
                </a:lnTo>
                <a:lnTo>
                  <a:pt x="933" y="210"/>
                </a:lnTo>
                <a:lnTo>
                  <a:pt x="1050" y="210"/>
                </a:lnTo>
                <a:lnTo>
                  <a:pt x="1100" y="193"/>
                </a:lnTo>
                <a:lnTo>
                  <a:pt x="1150" y="193"/>
                </a:lnTo>
                <a:lnTo>
                  <a:pt x="1234" y="176"/>
                </a:lnTo>
                <a:lnTo>
                  <a:pt x="1318" y="143"/>
                </a:lnTo>
                <a:lnTo>
                  <a:pt x="1380" y="109"/>
                </a:lnTo>
                <a:lnTo>
                  <a:pt x="1447" y="59"/>
                </a:lnTo>
                <a:lnTo>
                  <a:pt x="1481" y="42"/>
                </a:lnTo>
                <a:lnTo>
                  <a:pt x="1497" y="9"/>
                </a:lnTo>
                <a:lnTo>
                  <a:pt x="1506" y="0"/>
                </a:lnTo>
                <a:close/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47" name="Freeform 31"/>
          <p:cNvSpPr/>
          <p:nvPr/>
        </p:nvSpPr>
        <p:spPr bwMode="auto">
          <a:xfrm>
            <a:off x="1610360" y="3036570"/>
            <a:ext cx="210185" cy="306070"/>
          </a:xfrm>
          <a:custGeom>
            <a:avLst/>
            <a:gdLst>
              <a:gd name="T0" fmla="*/ 541 w 568"/>
              <a:gd name="T1" fmla="*/ 302 h 488"/>
              <a:gd name="T2" fmla="*/ 545 w 568"/>
              <a:gd name="T3" fmla="*/ 337 h 488"/>
              <a:gd name="T4" fmla="*/ 557 w 568"/>
              <a:gd name="T5" fmla="*/ 357 h 488"/>
              <a:gd name="T6" fmla="*/ 568 w 568"/>
              <a:gd name="T7" fmla="*/ 389 h 488"/>
              <a:gd name="T8" fmla="*/ 564 w 568"/>
              <a:gd name="T9" fmla="*/ 413 h 488"/>
              <a:gd name="T10" fmla="*/ 545 w 568"/>
              <a:gd name="T11" fmla="*/ 433 h 488"/>
              <a:gd name="T12" fmla="*/ 513 w 568"/>
              <a:gd name="T13" fmla="*/ 453 h 488"/>
              <a:gd name="T14" fmla="*/ 425 w 568"/>
              <a:gd name="T15" fmla="*/ 476 h 488"/>
              <a:gd name="T16" fmla="*/ 314 w 568"/>
              <a:gd name="T17" fmla="*/ 488 h 488"/>
              <a:gd name="T18" fmla="*/ 215 w 568"/>
              <a:gd name="T19" fmla="*/ 480 h 488"/>
              <a:gd name="T20" fmla="*/ 159 w 568"/>
              <a:gd name="T21" fmla="*/ 468 h 488"/>
              <a:gd name="T22" fmla="*/ 116 w 568"/>
              <a:gd name="T23" fmla="*/ 453 h 488"/>
              <a:gd name="T24" fmla="*/ 84 w 568"/>
              <a:gd name="T25" fmla="*/ 429 h 488"/>
              <a:gd name="T26" fmla="*/ 52 w 568"/>
              <a:gd name="T27" fmla="*/ 389 h 488"/>
              <a:gd name="T28" fmla="*/ 36 w 568"/>
              <a:gd name="T29" fmla="*/ 337 h 488"/>
              <a:gd name="T30" fmla="*/ 28 w 568"/>
              <a:gd name="T31" fmla="*/ 278 h 488"/>
              <a:gd name="T32" fmla="*/ 28 w 568"/>
              <a:gd name="T33" fmla="*/ 191 h 488"/>
              <a:gd name="T34" fmla="*/ 24 w 568"/>
              <a:gd name="T35" fmla="*/ 115 h 488"/>
              <a:gd name="T36" fmla="*/ 16 w 568"/>
              <a:gd name="T37" fmla="*/ 64 h 488"/>
              <a:gd name="T38" fmla="*/ 4 w 568"/>
              <a:gd name="T39" fmla="*/ 40 h 488"/>
              <a:gd name="T40" fmla="*/ 0 w 568"/>
              <a:gd name="T41" fmla="*/ 24 h 488"/>
              <a:gd name="T42" fmla="*/ 8 w 568"/>
              <a:gd name="T43" fmla="*/ 8 h 488"/>
              <a:gd name="T44" fmla="*/ 24 w 568"/>
              <a:gd name="T45" fmla="*/ 0 h 488"/>
              <a:gd name="T46" fmla="*/ 60 w 568"/>
              <a:gd name="T47" fmla="*/ 4 h 488"/>
              <a:gd name="T48" fmla="*/ 92 w 568"/>
              <a:gd name="T49" fmla="*/ 48 h 488"/>
              <a:gd name="T50" fmla="*/ 92 w 568"/>
              <a:gd name="T51" fmla="*/ 143 h 488"/>
              <a:gd name="T52" fmla="*/ 92 w 568"/>
              <a:gd name="T53" fmla="*/ 222 h 488"/>
              <a:gd name="T54" fmla="*/ 96 w 568"/>
              <a:gd name="T55" fmla="*/ 282 h 488"/>
              <a:gd name="T56" fmla="*/ 100 w 568"/>
              <a:gd name="T57" fmla="*/ 318 h 488"/>
              <a:gd name="T58" fmla="*/ 108 w 568"/>
              <a:gd name="T59" fmla="*/ 337 h 488"/>
              <a:gd name="T60" fmla="*/ 139 w 568"/>
              <a:gd name="T61" fmla="*/ 369 h 488"/>
              <a:gd name="T62" fmla="*/ 171 w 568"/>
              <a:gd name="T63" fmla="*/ 389 h 488"/>
              <a:gd name="T64" fmla="*/ 211 w 568"/>
              <a:gd name="T65" fmla="*/ 397 h 488"/>
              <a:gd name="T66" fmla="*/ 259 w 568"/>
              <a:gd name="T67" fmla="*/ 401 h 488"/>
              <a:gd name="T68" fmla="*/ 346 w 568"/>
              <a:gd name="T69" fmla="*/ 401 h 488"/>
              <a:gd name="T70" fmla="*/ 390 w 568"/>
              <a:gd name="T71" fmla="*/ 393 h 488"/>
              <a:gd name="T72" fmla="*/ 441 w 568"/>
              <a:gd name="T73" fmla="*/ 365 h 488"/>
              <a:gd name="T74" fmla="*/ 461 w 568"/>
              <a:gd name="T75" fmla="*/ 345 h 488"/>
              <a:gd name="T76" fmla="*/ 473 w 568"/>
              <a:gd name="T77" fmla="*/ 310 h 488"/>
              <a:gd name="T78" fmla="*/ 485 w 568"/>
              <a:gd name="T79" fmla="*/ 262 h 488"/>
              <a:gd name="T80" fmla="*/ 497 w 568"/>
              <a:gd name="T81" fmla="*/ 222 h 488"/>
              <a:gd name="T82" fmla="*/ 509 w 568"/>
              <a:gd name="T83" fmla="*/ 206 h 488"/>
              <a:gd name="T84" fmla="*/ 521 w 568"/>
              <a:gd name="T85" fmla="*/ 210 h 488"/>
              <a:gd name="T86" fmla="*/ 533 w 568"/>
              <a:gd name="T87" fmla="*/ 230 h 488"/>
              <a:gd name="T88" fmla="*/ 537 w 568"/>
              <a:gd name="T89" fmla="*/ 274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72" h="738">
                <a:moveTo>
                  <a:pt x="226" y="0"/>
                </a:moveTo>
                <a:lnTo>
                  <a:pt x="242" y="0"/>
                </a:lnTo>
                <a:lnTo>
                  <a:pt x="259" y="0"/>
                </a:lnTo>
                <a:lnTo>
                  <a:pt x="276" y="17"/>
                </a:lnTo>
                <a:lnTo>
                  <a:pt x="292" y="33"/>
                </a:lnTo>
                <a:lnTo>
                  <a:pt x="309" y="67"/>
                </a:lnTo>
                <a:lnTo>
                  <a:pt x="326" y="100"/>
                </a:lnTo>
                <a:lnTo>
                  <a:pt x="326" y="151"/>
                </a:lnTo>
                <a:lnTo>
                  <a:pt x="343" y="217"/>
                </a:lnTo>
                <a:lnTo>
                  <a:pt x="343" y="284"/>
                </a:lnTo>
                <a:lnTo>
                  <a:pt x="343" y="351"/>
                </a:lnTo>
                <a:lnTo>
                  <a:pt x="359" y="401"/>
                </a:lnTo>
                <a:lnTo>
                  <a:pt x="359" y="452"/>
                </a:lnTo>
                <a:lnTo>
                  <a:pt x="376" y="502"/>
                </a:lnTo>
                <a:lnTo>
                  <a:pt x="376" y="548"/>
                </a:lnTo>
                <a:lnTo>
                  <a:pt x="393" y="581"/>
                </a:lnTo>
                <a:lnTo>
                  <a:pt x="410" y="615"/>
                </a:lnTo>
                <a:lnTo>
                  <a:pt x="426" y="631"/>
                </a:lnTo>
                <a:lnTo>
                  <a:pt x="456" y="682"/>
                </a:lnTo>
                <a:lnTo>
                  <a:pt x="472" y="715"/>
                </a:lnTo>
                <a:lnTo>
                  <a:pt x="472" y="738"/>
                </a:lnTo>
                <a:lnTo>
                  <a:pt x="442" y="713"/>
                </a:lnTo>
                <a:lnTo>
                  <a:pt x="322" y="673"/>
                </a:lnTo>
                <a:lnTo>
                  <a:pt x="202" y="653"/>
                </a:lnTo>
                <a:lnTo>
                  <a:pt x="82" y="633"/>
                </a:lnTo>
                <a:lnTo>
                  <a:pt x="0" y="606"/>
                </a:lnTo>
                <a:lnTo>
                  <a:pt x="25" y="581"/>
                </a:lnTo>
                <a:lnTo>
                  <a:pt x="42" y="531"/>
                </a:lnTo>
                <a:lnTo>
                  <a:pt x="58" y="485"/>
                </a:lnTo>
                <a:lnTo>
                  <a:pt x="75" y="435"/>
                </a:lnTo>
                <a:lnTo>
                  <a:pt x="92" y="368"/>
                </a:lnTo>
                <a:lnTo>
                  <a:pt x="108" y="301"/>
                </a:lnTo>
                <a:lnTo>
                  <a:pt x="125" y="234"/>
                </a:lnTo>
                <a:lnTo>
                  <a:pt x="142" y="167"/>
                </a:lnTo>
                <a:lnTo>
                  <a:pt x="159" y="117"/>
                </a:lnTo>
                <a:lnTo>
                  <a:pt x="175" y="67"/>
                </a:lnTo>
                <a:lnTo>
                  <a:pt x="192" y="33"/>
                </a:lnTo>
                <a:lnTo>
                  <a:pt x="209" y="17"/>
                </a:lnTo>
                <a:lnTo>
                  <a:pt x="226" y="0"/>
                </a:lnTo>
                <a:close/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579120" y="4743450"/>
            <a:ext cx="1518920" cy="1620520"/>
            <a:chOff x="8849" y="-1644"/>
            <a:chExt cx="4070" cy="4343"/>
          </a:xfrm>
        </p:grpSpPr>
        <p:sp>
          <p:nvSpPr>
            <p:cNvPr id="122" name="Freeform 322"/>
            <p:cNvSpPr/>
            <p:nvPr/>
          </p:nvSpPr>
          <p:spPr bwMode="auto">
            <a:xfrm>
              <a:off x="9950" y="-356"/>
              <a:ext cx="1939" cy="449"/>
            </a:xfrm>
            <a:custGeom>
              <a:avLst/>
              <a:gdLst>
                <a:gd name="T0" fmla="*/ 156 w 324"/>
                <a:gd name="T1" fmla="*/ 12 h 60"/>
                <a:gd name="T2" fmla="*/ 180 w 324"/>
                <a:gd name="T3" fmla="*/ 8 h 60"/>
                <a:gd name="T4" fmla="*/ 200 w 324"/>
                <a:gd name="T5" fmla="*/ 8 h 60"/>
                <a:gd name="T6" fmla="*/ 216 w 324"/>
                <a:gd name="T7" fmla="*/ 4 h 60"/>
                <a:gd name="T8" fmla="*/ 232 w 324"/>
                <a:gd name="T9" fmla="*/ 4 h 60"/>
                <a:gd name="T10" fmla="*/ 248 w 324"/>
                <a:gd name="T11" fmla="*/ 0 h 60"/>
                <a:gd name="T12" fmla="*/ 256 w 324"/>
                <a:gd name="T13" fmla="*/ 0 h 60"/>
                <a:gd name="T14" fmla="*/ 268 w 324"/>
                <a:gd name="T15" fmla="*/ 0 h 60"/>
                <a:gd name="T16" fmla="*/ 272 w 324"/>
                <a:gd name="T17" fmla="*/ 0 h 60"/>
                <a:gd name="T18" fmla="*/ 284 w 324"/>
                <a:gd name="T19" fmla="*/ 0 h 60"/>
                <a:gd name="T20" fmla="*/ 292 w 324"/>
                <a:gd name="T21" fmla="*/ 0 h 60"/>
                <a:gd name="T22" fmla="*/ 300 w 324"/>
                <a:gd name="T23" fmla="*/ 4 h 60"/>
                <a:gd name="T24" fmla="*/ 308 w 324"/>
                <a:gd name="T25" fmla="*/ 4 h 60"/>
                <a:gd name="T26" fmla="*/ 316 w 324"/>
                <a:gd name="T27" fmla="*/ 8 h 60"/>
                <a:gd name="T28" fmla="*/ 320 w 324"/>
                <a:gd name="T29" fmla="*/ 12 h 60"/>
                <a:gd name="T30" fmla="*/ 324 w 324"/>
                <a:gd name="T31" fmla="*/ 16 h 60"/>
                <a:gd name="T32" fmla="*/ 324 w 324"/>
                <a:gd name="T33" fmla="*/ 24 h 60"/>
                <a:gd name="T34" fmla="*/ 320 w 324"/>
                <a:gd name="T35" fmla="*/ 24 h 60"/>
                <a:gd name="T36" fmla="*/ 316 w 324"/>
                <a:gd name="T37" fmla="*/ 28 h 60"/>
                <a:gd name="T38" fmla="*/ 308 w 324"/>
                <a:gd name="T39" fmla="*/ 32 h 60"/>
                <a:gd name="T40" fmla="*/ 296 w 324"/>
                <a:gd name="T41" fmla="*/ 36 h 60"/>
                <a:gd name="T42" fmla="*/ 280 w 324"/>
                <a:gd name="T43" fmla="*/ 36 h 60"/>
                <a:gd name="T44" fmla="*/ 260 w 324"/>
                <a:gd name="T45" fmla="*/ 40 h 60"/>
                <a:gd name="T46" fmla="*/ 236 w 324"/>
                <a:gd name="T47" fmla="*/ 44 h 60"/>
                <a:gd name="T48" fmla="*/ 208 w 324"/>
                <a:gd name="T49" fmla="*/ 48 h 60"/>
                <a:gd name="T50" fmla="*/ 180 w 324"/>
                <a:gd name="T51" fmla="*/ 48 h 60"/>
                <a:gd name="T52" fmla="*/ 156 w 324"/>
                <a:gd name="T53" fmla="*/ 52 h 60"/>
                <a:gd name="T54" fmla="*/ 136 w 324"/>
                <a:gd name="T55" fmla="*/ 56 h 60"/>
                <a:gd name="T56" fmla="*/ 116 w 324"/>
                <a:gd name="T57" fmla="*/ 56 h 60"/>
                <a:gd name="T58" fmla="*/ 100 w 324"/>
                <a:gd name="T59" fmla="*/ 60 h 60"/>
                <a:gd name="T60" fmla="*/ 88 w 324"/>
                <a:gd name="T61" fmla="*/ 60 h 60"/>
                <a:gd name="T62" fmla="*/ 80 w 324"/>
                <a:gd name="T63" fmla="*/ 60 h 60"/>
                <a:gd name="T64" fmla="*/ 72 w 324"/>
                <a:gd name="T65" fmla="*/ 60 h 60"/>
                <a:gd name="T66" fmla="*/ 52 w 324"/>
                <a:gd name="T67" fmla="*/ 60 h 60"/>
                <a:gd name="T68" fmla="*/ 40 w 324"/>
                <a:gd name="T69" fmla="*/ 56 h 60"/>
                <a:gd name="T70" fmla="*/ 24 w 324"/>
                <a:gd name="T71" fmla="*/ 56 h 60"/>
                <a:gd name="T72" fmla="*/ 12 w 324"/>
                <a:gd name="T73" fmla="*/ 52 h 60"/>
                <a:gd name="T74" fmla="*/ 4 w 324"/>
                <a:gd name="T75" fmla="*/ 52 h 60"/>
                <a:gd name="T76" fmla="*/ 0 w 324"/>
                <a:gd name="T77" fmla="*/ 48 h 60"/>
                <a:gd name="T78" fmla="*/ 0 w 324"/>
                <a:gd name="T79" fmla="*/ 40 h 60"/>
                <a:gd name="T80" fmla="*/ 0 w 324"/>
                <a:gd name="T81" fmla="*/ 40 h 60"/>
                <a:gd name="T82" fmla="*/ 0 w 324"/>
                <a:gd name="T83" fmla="*/ 36 h 60"/>
                <a:gd name="T84" fmla="*/ 0 w 324"/>
                <a:gd name="T85" fmla="*/ 36 h 60"/>
                <a:gd name="T86" fmla="*/ 4 w 324"/>
                <a:gd name="T87" fmla="*/ 32 h 60"/>
                <a:gd name="T88" fmla="*/ 8 w 324"/>
                <a:gd name="T89" fmla="*/ 32 h 60"/>
                <a:gd name="T90" fmla="*/ 16 w 324"/>
                <a:gd name="T91" fmla="*/ 28 h 60"/>
                <a:gd name="T92" fmla="*/ 28 w 324"/>
                <a:gd name="T93" fmla="*/ 28 h 60"/>
                <a:gd name="T94" fmla="*/ 36 w 324"/>
                <a:gd name="T95" fmla="*/ 28 h 60"/>
                <a:gd name="T96" fmla="*/ 48 w 324"/>
                <a:gd name="T97" fmla="*/ 28 h 60"/>
                <a:gd name="T98" fmla="*/ 60 w 324"/>
                <a:gd name="T99" fmla="*/ 24 h 60"/>
                <a:gd name="T100" fmla="*/ 76 w 324"/>
                <a:gd name="T101" fmla="*/ 24 h 60"/>
                <a:gd name="T102" fmla="*/ 92 w 324"/>
                <a:gd name="T103" fmla="*/ 20 h 60"/>
                <a:gd name="T104" fmla="*/ 112 w 324"/>
                <a:gd name="T105" fmla="*/ 20 h 60"/>
                <a:gd name="T106" fmla="*/ 132 w 324"/>
                <a:gd name="T107" fmla="*/ 16 h 60"/>
                <a:gd name="T108" fmla="*/ 156 w 324"/>
                <a:gd name="T109" fmla="*/ 12 h 60"/>
                <a:gd name="T110" fmla="*/ 156 w 324"/>
                <a:gd name="T111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4" h="60">
                  <a:moveTo>
                    <a:pt x="156" y="12"/>
                  </a:moveTo>
                  <a:lnTo>
                    <a:pt x="180" y="8"/>
                  </a:lnTo>
                  <a:lnTo>
                    <a:pt x="200" y="8"/>
                  </a:lnTo>
                  <a:lnTo>
                    <a:pt x="216" y="4"/>
                  </a:lnTo>
                  <a:lnTo>
                    <a:pt x="232" y="4"/>
                  </a:lnTo>
                  <a:lnTo>
                    <a:pt x="248" y="0"/>
                  </a:lnTo>
                  <a:lnTo>
                    <a:pt x="256" y="0"/>
                  </a:lnTo>
                  <a:lnTo>
                    <a:pt x="268" y="0"/>
                  </a:lnTo>
                  <a:lnTo>
                    <a:pt x="272" y="0"/>
                  </a:lnTo>
                  <a:lnTo>
                    <a:pt x="284" y="0"/>
                  </a:lnTo>
                  <a:lnTo>
                    <a:pt x="292" y="0"/>
                  </a:lnTo>
                  <a:lnTo>
                    <a:pt x="300" y="4"/>
                  </a:lnTo>
                  <a:lnTo>
                    <a:pt x="308" y="4"/>
                  </a:lnTo>
                  <a:lnTo>
                    <a:pt x="316" y="8"/>
                  </a:lnTo>
                  <a:lnTo>
                    <a:pt x="320" y="12"/>
                  </a:lnTo>
                  <a:lnTo>
                    <a:pt x="324" y="16"/>
                  </a:lnTo>
                  <a:lnTo>
                    <a:pt x="324" y="24"/>
                  </a:lnTo>
                  <a:lnTo>
                    <a:pt x="320" y="24"/>
                  </a:lnTo>
                  <a:lnTo>
                    <a:pt x="316" y="28"/>
                  </a:lnTo>
                  <a:lnTo>
                    <a:pt x="308" y="32"/>
                  </a:lnTo>
                  <a:lnTo>
                    <a:pt x="296" y="36"/>
                  </a:lnTo>
                  <a:lnTo>
                    <a:pt x="280" y="36"/>
                  </a:lnTo>
                  <a:lnTo>
                    <a:pt x="260" y="40"/>
                  </a:lnTo>
                  <a:lnTo>
                    <a:pt x="236" y="44"/>
                  </a:lnTo>
                  <a:lnTo>
                    <a:pt x="208" y="48"/>
                  </a:lnTo>
                  <a:lnTo>
                    <a:pt x="180" y="48"/>
                  </a:lnTo>
                  <a:lnTo>
                    <a:pt x="156" y="52"/>
                  </a:lnTo>
                  <a:lnTo>
                    <a:pt x="136" y="56"/>
                  </a:lnTo>
                  <a:lnTo>
                    <a:pt x="116" y="56"/>
                  </a:lnTo>
                  <a:lnTo>
                    <a:pt x="100" y="60"/>
                  </a:lnTo>
                  <a:lnTo>
                    <a:pt x="88" y="60"/>
                  </a:lnTo>
                  <a:lnTo>
                    <a:pt x="80" y="60"/>
                  </a:lnTo>
                  <a:lnTo>
                    <a:pt x="72" y="60"/>
                  </a:lnTo>
                  <a:lnTo>
                    <a:pt x="52" y="60"/>
                  </a:lnTo>
                  <a:lnTo>
                    <a:pt x="40" y="56"/>
                  </a:lnTo>
                  <a:lnTo>
                    <a:pt x="24" y="56"/>
                  </a:lnTo>
                  <a:lnTo>
                    <a:pt x="12" y="52"/>
                  </a:lnTo>
                  <a:lnTo>
                    <a:pt x="4" y="52"/>
                  </a:lnTo>
                  <a:lnTo>
                    <a:pt x="0" y="4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32"/>
                  </a:lnTo>
                  <a:lnTo>
                    <a:pt x="8" y="32"/>
                  </a:lnTo>
                  <a:lnTo>
                    <a:pt x="16" y="28"/>
                  </a:lnTo>
                  <a:lnTo>
                    <a:pt x="28" y="28"/>
                  </a:lnTo>
                  <a:lnTo>
                    <a:pt x="36" y="28"/>
                  </a:lnTo>
                  <a:lnTo>
                    <a:pt x="48" y="28"/>
                  </a:lnTo>
                  <a:lnTo>
                    <a:pt x="60" y="24"/>
                  </a:lnTo>
                  <a:lnTo>
                    <a:pt x="76" y="24"/>
                  </a:lnTo>
                  <a:lnTo>
                    <a:pt x="92" y="20"/>
                  </a:lnTo>
                  <a:lnTo>
                    <a:pt x="112" y="20"/>
                  </a:lnTo>
                  <a:lnTo>
                    <a:pt x="132" y="16"/>
                  </a:lnTo>
                  <a:lnTo>
                    <a:pt x="156" y="12"/>
                  </a:lnTo>
                  <a:lnTo>
                    <a:pt x="156" y="12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3" name="Freeform 323"/>
            <p:cNvSpPr/>
            <p:nvPr/>
          </p:nvSpPr>
          <p:spPr bwMode="auto">
            <a:xfrm>
              <a:off x="9831" y="333"/>
              <a:ext cx="527" cy="539"/>
            </a:xfrm>
            <a:custGeom>
              <a:avLst/>
              <a:gdLst>
                <a:gd name="T0" fmla="*/ 68 w 88"/>
                <a:gd name="T1" fmla="*/ 72 h 72"/>
                <a:gd name="T2" fmla="*/ 60 w 88"/>
                <a:gd name="T3" fmla="*/ 72 h 72"/>
                <a:gd name="T4" fmla="*/ 52 w 88"/>
                <a:gd name="T5" fmla="*/ 68 h 72"/>
                <a:gd name="T6" fmla="*/ 40 w 88"/>
                <a:gd name="T7" fmla="*/ 64 h 72"/>
                <a:gd name="T8" fmla="*/ 32 w 88"/>
                <a:gd name="T9" fmla="*/ 52 h 72"/>
                <a:gd name="T10" fmla="*/ 20 w 88"/>
                <a:gd name="T11" fmla="*/ 44 h 72"/>
                <a:gd name="T12" fmla="*/ 12 w 88"/>
                <a:gd name="T13" fmla="*/ 36 h 72"/>
                <a:gd name="T14" fmla="*/ 4 w 88"/>
                <a:gd name="T15" fmla="*/ 28 h 72"/>
                <a:gd name="T16" fmla="*/ 0 w 88"/>
                <a:gd name="T17" fmla="*/ 20 h 72"/>
                <a:gd name="T18" fmla="*/ 0 w 88"/>
                <a:gd name="T19" fmla="*/ 12 h 72"/>
                <a:gd name="T20" fmla="*/ 0 w 88"/>
                <a:gd name="T21" fmla="*/ 4 h 72"/>
                <a:gd name="T22" fmla="*/ 4 w 88"/>
                <a:gd name="T23" fmla="*/ 4 h 72"/>
                <a:gd name="T24" fmla="*/ 8 w 88"/>
                <a:gd name="T25" fmla="*/ 0 h 72"/>
                <a:gd name="T26" fmla="*/ 16 w 88"/>
                <a:gd name="T27" fmla="*/ 4 h 72"/>
                <a:gd name="T28" fmla="*/ 28 w 88"/>
                <a:gd name="T29" fmla="*/ 4 h 72"/>
                <a:gd name="T30" fmla="*/ 36 w 88"/>
                <a:gd name="T31" fmla="*/ 4 h 72"/>
                <a:gd name="T32" fmla="*/ 52 w 88"/>
                <a:gd name="T33" fmla="*/ 8 h 72"/>
                <a:gd name="T34" fmla="*/ 64 w 88"/>
                <a:gd name="T35" fmla="*/ 12 h 72"/>
                <a:gd name="T36" fmla="*/ 76 w 88"/>
                <a:gd name="T37" fmla="*/ 16 h 72"/>
                <a:gd name="T38" fmla="*/ 84 w 88"/>
                <a:gd name="T39" fmla="*/ 24 h 72"/>
                <a:gd name="T40" fmla="*/ 88 w 88"/>
                <a:gd name="T41" fmla="*/ 28 h 72"/>
                <a:gd name="T42" fmla="*/ 88 w 88"/>
                <a:gd name="T43" fmla="*/ 36 h 72"/>
                <a:gd name="T44" fmla="*/ 88 w 88"/>
                <a:gd name="T45" fmla="*/ 44 h 72"/>
                <a:gd name="T46" fmla="*/ 88 w 88"/>
                <a:gd name="T47" fmla="*/ 48 h 72"/>
                <a:gd name="T48" fmla="*/ 88 w 88"/>
                <a:gd name="T49" fmla="*/ 56 h 72"/>
                <a:gd name="T50" fmla="*/ 84 w 88"/>
                <a:gd name="T51" fmla="*/ 64 h 72"/>
                <a:gd name="T52" fmla="*/ 76 w 88"/>
                <a:gd name="T53" fmla="*/ 68 h 72"/>
                <a:gd name="T54" fmla="*/ 72 w 88"/>
                <a:gd name="T55" fmla="*/ 72 h 72"/>
                <a:gd name="T56" fmla="*/ 68 w 88"/>
                <a:gd name="T57" fmla="*/ 72 h 72"/>
                <a:gd name="T58" fmla="*/ 68 w 88"/>
                <a:gd name="T59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8" h="72">
                  <a:moveTo>
                    <a:pt x="68" y="72"/>
                  </a:moveTo>
                  <a:lnTo>
                    <a:pt x="60" y="72"/>
                  </a:lnTo>
                  <a:lnTo>
                    <a:pt x="52" y="68"/>
                  </a:lnTo>
                  <a:lnTo>
                    <a:pt x="40" y="64"/>
                  </a:lnTo>
                  <a:lnTo>
                    <a:pt x="32" y="52"/>
                  </a:lnTo>
                  <a:lnTo>
                    <a:pt x="20" y="44"/>
                  </a:lnTo>
                  <a:lnTo>
                    <a:pt x="12" y="36"/>
                  </a:lnTo>
                  <a:lnTo>
                    <a:pt x="4" y="28"/>
                  </a:lnTo>
                  <a:lnTo>
                    <a:pt x="0" y="20"/>
                  </a:lnTo>
                  <a:lnTo>
                    <a:pt x="0" y="12"/>
                  </a:lnTo>
                  <a:lnTo>
                    <a:pt x="0" y="4"/>
                  </a:lnTo>
                  <a:lnTo>
                    <a:pt x="4" y="4"/>
                  </a:lnTo>
                  <a:lnTo>
                    <a:pt x="8" y="0"/>
                  </a:lnTo>
                  <a:lnTo>
                    <a:pt x="16" y="4"/>
                  </a:lnTo>
                  <a:lnTo>
                    <a:pt x="28" y="4"/>
                  </a:lnTo>
                  <a:lnTo>
                    <a:pt x="36" y="4"/>
                  </a:lnTo>
                  <a:lnTo>
                    <a:pt x="52" y="8"/>
                  </a:lnTo>
                  <a:lnTo>
                    <a:pt x="64" y="12"/>
                  </a:lnTo>
                  <a:lnTo>
                    <a:pt x="76" y="16"/>
                  </a:lnTo>
                  <a:lnTo>
                    <a:pt x="84" y="24"/>
                  </a:lnTo>
                  <a:lnTo>
                    <a:pt x="88" y="28"/>
                  </a:lnTo>
                  <a:lnTo>
                    <a:pt x="88" y="36"/>
                  </a:lnTo>
                  <a:lnTo>
                    <a:pt x="88" y="44"/>
                  </a:lnTo>
                  <a:lnTo>
                    <a:pt x="88" y="48"/>
                  </a:lnTo>
                  <a:lnTo>
                    <a:pt x="88" y="56"/>
                  </a:lnTo>
                  <a:lnTo>
                    <a:pt x="84" y="64"/>
                  </a:lnTo>
                  <a:lnTo>
                    <a:pt x="76" y="68"/>
                  </a:lnTo>
                  <a:lnTo>
                    <a:pt x="72" y="72"/>
                  </a:lnTo>
                  <a:lnTo>
                    <a:pt x="68" y="72"/>
                  </a:lnTo>
                  <a:lnTo>
                    <a:pt x="68" y="72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4" name="Freeform 324"/>
            <p:cNvSpPr/>
            <p:nvPr/>
          </p:nvSpPr>
          <p:spPr bwMode="auto">
            <a:xfrm>
              <a:off x="11123" y="63"/>
              <a:ext cx="886" cy="689"/>
            </a:xfrm>
            <a:custGeom>
              <a:avLst/>
              <a:gdLst>
                <a:gd name="T0" fmla="*/ 64 w 148"/>
                <a:gd name="T1" fmla="*/ 36 h 92"/>
                <a:gd name="T2" fmla="*/ 68 w 148"/>
                <a:gd name="T3" fmla="*/ 28 h 92"/>
                <a:gd name="T4" fmla="*/ 68 w 148"/>
                <a:gd name="T5" fmla="*/ 24 h 92"/>
                <a:gd name="T6" fmla="*/ 72 w 148"/>
                <a:gd name="T7" fmla="*/ 20 h 92"/>
                <a:gd name="T8" fmla="*/ 68 w 148"/>
                <a:gd name="T9" fmla="*/ 12 h 92"/>
                <a:gd name="T10" fmla="*/ 64 w 148"/>
                <a:gd name="T11" fmla="*/ 8 h 92"/>
                <a:gd name="T12" fmla="*/ 64 w 148"/>
                <a:gd name="T13" fmla="*/ 4 h 92"/>
                <a:gd name="T14" fmla="*/ 68 w 148"/>
                <a:gd name="T15" fmla="*/ 0 h 92"/>
                <a:gd name="T16" fmla="*/ 72 w 148"/>
                <a:gd name="T17" fmla="*/ 0 h 92"/>
                <a:gd name="T18" fmla="*/ 76 w 148"/>
                <a:gd name="T19" fmla="*/ 0 h 92"/>
                <a:gd name="T20" fmla="*/ 84 w 148"/>
                <a:gd name="T21" fmla="*/ 0 h 92"/>
                <a:gd name="T22" fmla="*/ 96 w 148"/>
                <a:gd name="T23" fmla="*/ 0 h 92"/>
                <a:gd name="T24" fmla="*/ 104 w 148"/>
                <a:gd name="T25" fmla="*/ 4 h 92"/>
                <a:gd name="T26" fmla="*/ 112 w 148"/>
                <a:gd name="T27" fmla="*/ 8 h 92"/>
                <a:gd name="T28" fmla="*/ 120 w 148"/>
                <a:gd name="T29" fmla="*/ 12 h 92"/>
                <a:gd name="T30" fmla="*/ 132 w 148"/>
                <a:gd name="T31" fmla="*/ 20 h 92"/>
                <a:gd name="T32" fmla="*/ 140 w 148"/>
                <a:gd name="T33" fmla="*/ 24 h 92"/>
                <a:gd name="T34" fmla="*/ 144 w 148"/>
                <a:gd name="T35" fmla="*/ 28 h 92"/>
                <a:gd name="T36" fmla="*/ 148 w 148"/>
                <a:gd name="T37" fmla="*/ 36 h 92"/>
                <a:gd name="T38" fmla="*/ 148 w 148"/>
                <a:gd name="T39" fmla="*/ 40 h 92"/>
                <a:gd name="T40" fmla="*/ 144 w 148"/>
                <a:gd name="T41" fmla="*/ 44 h 92"/>
                <a:gd name="T42" fmla="*/ 140 w 148"/>
                <a:gd name="T43" fmla="*/ 52 h 92"/>
                <a:gd name="T44" fmla="*/ 128 w 148"/>
                <a:gd name="T45" fmla="*/ 56 h 92"/>
                <a:gd name="T46" fmla="*/ 124 w 148"/>
                <a:gd name="T47" fmla="*/ 60 h 92"/>
                <a:gd name="T48" fmla="*/ 116 w 148"/>
                <a:gd name="T49" fmla="*/ 60 h 92"/>
                <a:gd name="T50" fmla="*/ 100 w 148"/>
                <a:gd name="T51" fmla="*/ 68 h 92"/>
                <a:gd name="T52" fmla="*/ 84 w 148"/>
                <a:gd name="T53" fmla="*/ 76 h 92"/>
                <a:gd name="T54" fmla="*/ 64 w 148"/>
                <a:gd name="T55" fmla="*/ 80 h 92"/>
                <a:gd name="T56" fmla="*/ 44 w 148"/>
                <a:gd name="T57" fmla="*/ 84 h 92"/>
                <a:gd name="T58" fmla="*/ 36 w 148"/>
                <a:gd name="T59" fmla="*/ 88 h 92"/>
                <a:gd name="T60" fmla="*/ 28 w 148"/>
                <a:gd name="T61" fmla="*/ 88 h 92"/>
                <a:gd name="T62" fmla="*/ 20 w 148"/>
                <a:gd name="T63" fmla="*/ 92 h 92"/>
                <a:gd name="T64" fmla="*/ 12 w 148"/>
                <a:gd name="T65" fmla="*/ 92 h 92"/>
                <a:gd name="T66" fmla="*/ 8 w 148"/>
                <a:gd name="T67" fmla="*/ 92 h 92"/>
                <a:gd name="T68" fmla="*/ 4 w 148"/>
                <a:gd name="T69" fmla="*/ 92 h 92"/>
                <a:gd name="T70" fmla="*/ 4 w 148"/>
                <a:gd name="T71" fmla="*/ 88 h 92"/>
                <a:gd name="T72" fmla="*/ 0 w 148"/>
                <a:gd name="T73" fmla="*/ 88 h 92"/>
                <a:gd name="T74" fmla="*/ 0 w 148"/>
                <a:gd name="T75" fmla="*/ 84 h 92"/>
                <a:gd name="T76" fmla="*/ 0 w 148"/>
                <a:gd name="T77" fmla="*/ 80 h 92"/>
                <a:gd name="T78" fmla="*/ 4 w 148"/>
                <a:gd name="T79" fmla="*/ 76 h 92"/>
                <a:gd name="T80" fmla="*/ 8 w 148"/>
                <a:gd name="T81" fmla="*/ 72 h 92"/>
                <a:gd name="T82" fmla="*/ 12 w 148"/>
                <a:gd name="T83" fmla="*/ 68 h 92"/>
                <a:gd name="T84" fmla="*/ 16 w 148"/>
                <a:gd name="T85" fmla="*/ 64 h 92"/>
                <a:gd name="T86" fmla="*/ 24 w 148"/>
                <a:gd name="T87" fmla="*/ 60 h 92"/>
                <a:gd name="T88" fmla="*/ 36 w 148"/>
                <a:gd name="T89" fmla="*/ 52 h 92"/>
                <a:gd name="T90" fmla="*/ 48 w 148"/>
                <a:gd name="T91" fmla="*/ 48 h 92"/>
                <a:gd name="T92" fmla="*/ 56 w 148"/>
                <a:gd name="T93" fmla="*/ 40 h 92"/>
                <a:gd name="T94" fmla="*/ 64 w 148"/>
                <a:gd name="T95" fmla="*/ 36 h 92"/>
                <a:gd name="T96" fmla="*/ 64 w 148"/>
                <a:gd name="T97" fmla="*/ 3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8" h="92">
                  <a:moveTo>
                    <a:pt x="64" y="36"/>
                  </a:moveTo>
                  <a:lnTo>
                    <a:pt x="68" y="28"/>
                  </a:lnTo>
                  <a:lnTo>
                    <a:pt x="68" y="24"/>
                  </a:lnTo>
                  <a:lnTo>
                    <a:pt x="72" y="20"/>
                  </a:lnTo>
                  <a:lnTo>
                    <a:pt x="68" y="12"/>
                  </a:lnTo>
                  <a:lnTo>
                    <a:pt x="64" y="8"/>
                  </a:lnTo>
                  <a:lnTo>
                    <a:pt x="64" y="4"/>
                  </a:lnTo>
                  <a:lnTo>
                    <a:pt x="68" y="0"/>
                  </a:lnTo>
                  <a:lnTo>
                    <a:pt x="72" y="0"/>
                  </a:lnTo>
                  <a:lnTo>
                    <a:pt x="76" y="0"/>
                  </a:lnTo>
                  <a:lnTo>
                    <a:pt x="84" y="0"/>
                  </a:lnTo>
                  <a:lnTo>
                    <a:pt x="96" y="0"/>
                  </a:lnTo>
                  <a:lnTo>
                    <a:pt x="104" y="4"/>
                  </a:lnTo>
                  <a:lnTo>
                    <a:pt x="112" y="8"/>
                  </a:lnTo>
                  <a:lnTo>
                    <a:pt x="120" y="12"/>
                  </a:lnTo>
                  <a:lnTo>
                    <a:pt x="132" y="20"/>
                  </a:lnTo>
                  <a:lnTo>
                    <a:pt x="140" y="24"/>
                  </a:lnTo>
                  <a:lnTo>
                    <a:pt x="144" y="28"/>
                  </a:lnTo>
                  <a:lnTo>
                    <a:pt x="148" y="36"/>
                  </a:lnTo>
                  <a:lnTo>
                    <a:pt x="148" y="40"/>
                  </a:lnTo>
                  <a:lnTo>
                    <a:pt x="144" y="44"/>
                  </a:lnTo>
                  <a:lnTo>
                    <a:pt x="140" y="52"/>
                  </a:lnTo>
                  <a:lnTo>
                    <a:pt x="128" y="56"/>
                  </a:lnTo>
                  <a:lnTo>
                    <a:pt x="124" y="60"/>
                  </a:lnTo>
                  <a:lnTo>
                    <a:pt x="116" y="60"/>
                  </a:lnTo>
                  <a:lnTo>
                    <a:pt x="100" y="68"/>
                  </a:lnTo>
                  <a:lnTo>
                    <a:pt x="84" y="76"/>
                  </a:lnTo>
                  <a:lnTo>
                    <a:pt x="64" y="80"/>
                  </a:lnTo>
                  <a:lnTo>
                    <a:pt x="44" y="84"/>
                  </a:lnTo>
                  <a:lnTo>
                    <a:pt x="36" y="88"/>
                  </a:lnTo>
                  <a:lnTo>
                    <a:pt x="28" y="88"/>
                  </a:lnTo>
                  <a:lnTo>
                    <a:pt x="20" y="92"/>
                  </a:lnTo>
                  <a:lnTo>
                    <a:pt x="12" y="92"/>
                  </a:lnTo>
                  <a:lnTo>
                    <a:pt x="8" y="92"/>
                  </a:lnTo>
                  <a:lnTo>
                    <a:pt x="4" y="92"/>
                  </a:lnTo>
                  <a:lnTo>
                    <a:pt x="4" y="88"/>
                  </a:lnTo>
                  <a:lnTo>
                    <a:pt x="0" y="88"/>
                  </a:lnTo>
                  <a:lnTo>
                    <a:pt x="0" y="84"/>
                  </a:lnTo>
                  <a:lnTo>
                    <a:pt x="0" y="80"/>
                  </a:lnTo>
                  <a:lnTo>
                    <a:pt x="4" y="76"/>
                  </a:lnTo>
                  <a:lnTo>
                    <a:pt x="8" y="72"/>
                  </a:lnTo>
                  <a:lnTo>
                    <a:pt x="12" y="68"/>
                  </a:lnTo>
                  <a:lnTo>
                    <a:pt x="16" y="64"/>
                  </a:lnTo>
                  <a:lnTo>
                    <a:pt x="24" y="60"/>
                  </a:lnTo>
                  <a:lnTo>
                    <a:pt x="36" y="52"/>
                  </a:lnTo>
                  <a:lnTo>
                    <a:pt x="48" y="48"/>
                  </a:lnTo>
                  <a:lnTo>
                    <a:pt x="56" y="40"/>
                  </a:lnTo>
                  <a:lnTo>
                    <a:pt x="64" y="36"/>
                  </a:lnTo>
                  <a:lnTo>
                    <a:pt x="64" y="36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5" name="Freeform 325"/>
            <p:cNvSpPr/>
            <p:nvPr/>
          </p:nvSpPr>
          <p:spPr bwMode="auto">
            <a:xfrm>
              <a:off x="10764" y="-27"/>
              <a:ext cx="192" cy="2726"/>
            </a:xfrm>
            <a:custGeom>
              <a:avLst/>
              <a:gdLst>
                <a:gd name="T0" fmla="*/ 0 w 32"/>
                <a:gd name="T1" fmla="*/ 156 h 364"/>
                <a:gd name="T2" fmla="*/ 0 w 32"/>
                <a:gd name="T3" fmla="*/ 128 h 364"/>
                <a:gd name="T4" fmla="*/ 0 w 32"/>
                <a:gd name="T5" fmla="*/ 104 h 364"/>
                <a:gd name="T6" fmla="*/ 0 w 32"/>
                <a:gd name="T7" fmla="*/ 80 h 364"/>
                <a:gd name="T8" fmla="*/ 0 w 32"/>
                <a:gd name="T9" fmla="*/ 60 h 364"/>
                <a:gd name="T10" fmla="*/ 0 w 32"/>
                <a:gd name="T11" fmla="*/ 40 h 364"/>
                <a:gd name="T12" fmla="*/ 0 w 32"/>
                <a:gd name="T13" fmla="*/ 24 h 364"/>
                <a:gd name="T14" fmla="*/ 0 w 32"/>
                <a:gd name="T15" fmla="*/ 12 h 364"/>
                <a:gd name="T16" fmla="*/ 0 w 32"/>
                <a:gd name="T17" fmla="*/ 0 h 364"/>
                <a:gd name="T18" fmla="*/ 32 w 32"/>
                <a:gd name="T19" fmla="*/ 0 h 364"/>
                <a:gd name="T20" fmla="*/ 28 w 32"/>
                <a:gd name="T21" fmla="*/ 44 h 364"/>
                <a:gd name="T22" fmla="*/ 24 w 32"/>
                <a:gd name="T23" fmla="*/ 92 h 364"/>
                <a:gd name="T24" fmla="*/ 24 w 32"/>
                <a:gd name="T25" fmla="*/ 140 h 364"/>
                <a:gd name="T26" fmla="*/ 24 w 32"/>
                <a:gd name="T27" fmla="*/ 192 h 364"/>
                <a:gd name="T28" fmla="*/ 24 w 32"/>
                <a:gd name="T29" fmla="*/ 220 h 364"/>
                <a:gd name="T30" fmla="*/ 20 w 32"/>
                <a:gd name="T31" fmla="*/ 244 h 364"/>
                <a:gd name="T32" fmla="*/ 20 w 32"/>
                <a:gd name="T33" fmla="*/ 264 h 364"/>
                <a:gd name="T34" fmla="*/ 20 w 32"/>
                <a:gd name="T35" fmla="*/ 284 h 364"/>
                <a:gd name="T36" fmla="*/ 20 w 32"/>
                <a:gd name="T37" fmla="*/ 300 h 364"/>
                <a:gd name="T38" fmla="*/ 20 w 32"/>
                <a:gd name="T39" fmla="*/ 312 h 364"/>
                <a:gd name="T40" fmla="*/ 16 w 32"/>
                <a:gd name="T41" fmla="*/ 324 h 364"/>
                <a:gd name="T42" fmla="*/ 16 w 32"/>
                <a:gd name="T43" fmla="*/ 336 h 364"/>
                <a:gd name="T44" fmla="*/ 16 w 32"/>
                <a:gd name="T45" fmla="*/ 344 h 364"/>
                <a:gd name="T46" fmla="*/ 12 w 32"/>
                <a:gd name="T47" fmla="*/ 348 h 364"/>
                <a:gd name="T48" fmla="*/ 12 w 32"/>
                <a:gd name="T49" fmla="*/ 352 h 364"/>
                <a:gd name="T50" fmla="*/ 12 w 32"/>
                <a:gd name="T51" fmla="*/ 360 h 364"/>
                <a:gd name="T52" fmla="*/ 8 w 32"/>
                <a:gd name="T53" fmla="*/ 364 h 364"/>
                <a:gd name="T54" fmla="*/ 12 w 32"/>
                <a:gd name="T55" fmla="*/ 364 h 364"/>
                <a:gd name="T56" fmla="*/ 12 w 32"/>
                <a:gd name="T57" fmla="*/ 364 h 364"/>
                <a:gd name="T58" fmla="*/ 12 w 32"/>
                <a:gd name="T59" fmla="*/ 364 h 364"/>
                <a:gd name="T60" fmla="*/ 12 w 32"/>
                <a:gd name="T61" fmla="*/ 360 h 364"/>
                <a:gd name="T62" fmla="*/ 12 w 32"/>
                <a:gd name="T63" fmla="*/ 356 h 364"/>
                <a:gd name="T64" fmla="*/ 8 w 32"/>
                <a:gd name="T65" fmla="*/ 348 h 364"/>
                <a:gd name="T66" fmla="*/ 8 w 32"/>
                <a:gd name="T67" fmla="*/ 340 h 364"/>
                <a:gd name="T68" fmla="*/ 8 w 32"/>
                <a:gd name="T69" fmla="*/ 332 h 364"/>
                <a:gd name="T70" fmla="*/ 8 w 32"/>
                <a:gd name="T71" fmla="*/ 320 h 364"/>
                <a:gd name="T72" fmla="*/ 8 w 32"/>
                <a:gd name="T73" fmla="*/ 308 h 364"/>
                <a:gd name="T74" fmla="*/ 4 w 32"/>
                <a:gd name="T75" fmla="*/ 292 h 364"/>
                <a:gd name="T76" fmla="*/ 4 w 32"/>
                <a:gd name="T77" fmla="*/ 276 h 364"/>
                <a:gd name="T78" fmla="*/ 4 w 32"/>
                <a:gd name="T79" fmla="*/ 256 h 364"/>
                <a:gd name="T80" fmla="*/ 4 w 32"/>
                <a:gd name="T81" fmla="*/ 236 h 364"/>
                <a:gd name="T82" fmla="*/ 4 w 32"/>
                <a:gd name="T83" fmla="*/ 212 h 364"/>
                <a:gd name="T84" fmla="*/ 0 w 32"/>
                <a:gd name="T85" fmla="*/ 184 h 364"/>
                <a:gd name="T86" fmla="*/ 0 w 32"/>
                <a:gd name="T87" fmla="*/ 156 h 364"/>
                <a:gd name="T88" fmla="*/ 0 w 32"/>
                <a:gd name="T89" fmla="*/ 156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2" h="364">
                  <a:moveTo>
                    <a:pt x="0" y="156"/>
                  </a:moveTo>
                  <a:lnTo>
                    <a:pt x="0" y="128"/>
                  </a:lnTo>
                  <a:lnTo>
                    <a:pt x="0" y="104"/>
                  </a:lnTo>
                  <a:lnTo>
                    <a:pt x="0" y="80"/>
                  </a:lnTo>
                  <a:lnTo>
                    <a:pt x="0" y="60"/>
                  </a:lnTo>
                  <a:lnTo>
                    <a:pt x="0" y="40"/>
                  </a:lnTo>
                  <a:lnTo>
                    <a:pt x="0" y="24"/>
                  </a:lnTo>
                  <a:lnTo>
                    <a:pt x="0" y="12"/>
                  </a:lnTo>
                  <a:lnTo>
                    <a:pt x="0" y="0"/>
                  </a:lnTo>
                  <a:lnTo>
                    <a:pt x="32" y="0"/>
                  </a:lnTo>
                  <a:lnTo>
                    <a:pt x="28" y="44"/>
                  </a:lnTo>
                  <a:lnTo>
                    <a:pt x="24" y="92"/>
                  </a:lnTo>
                  <a:lnTo>
                    <a:pt x="24" y="140"/>
                  </a:lnTo>
                  <a:lnTo>
                    <a:pt x="24" y="192"/>
                  </a:lnTo>
                  <a:lnTo>
                    <a:pt x="24" y="220"/>
                  </a:lnTo>
                  <a:lnTo>
                    <a:pt x="20" y="244"/>
                  </a:lnTo>
                  <a:lnTo>
                    <a:pt x="20" y="264"/>
                  </a:lnTo>
                  <a:lnTo>
                    <a:pt x="20" y="284"/>
                  </a:lnTo>
                  <a:lnTo>
                    <a:pt x="20" y="300"/>
                  </a:lnTo>
                  <a:lnTo>
                    <a:pt x="20" y="312"/>
                  </a:lnTo>
                  <a:lnTo>
                    <a:pt x="16" y="324"/>
                  </a:lnTo>
                  <a:lnTo>
                    <a:pt x="16" y="336"/>
                  </a:lnTo>
                  <a:lnTo>
                    <a:pt x="16" y="344"/>
                  </a:lnTo>
                  <a:lnTo>
                    <a:pt x="12" y="348"/>
                  </a:lnTo>
                  <a:lnTo>
                    <a:pt x="12" y="352"/>
                  </a:lnTo>
                  <a:lnTo>
                    <a:pt x="12" y="360"/>
                  </a:lnTo>
                  <a:lnTo>
                    <a:pt x="8" y="364"/>
                  </a:lnTo>
                  <a:lnTo>
                    <a:pt x="12" y="364"/>
                  </a:lnTo>
                  <a:lnTo>
                    <a:pt x="12" y="364"/>
                  </a:lnTo>
                  <a:lnTo>
                    <a:pt x="12" y="364"/>
                  </a:lnTo>
                  <a:lnTo>
                    <a:pt x="12" y="360"/>
                  </a:lnTo>
                  <a:lnTo>
                    <a:pt x="12" y="356"/>
                  </a:lnTo>
                  <a:lnTo>
                    <a:pt x="8" y="348"/>
                  </a:lnTo>
                  <a:lnTo>
                    <a:pt x="8" y="340"/>
                  </a:lnTo>
                  <a:lnTo>
                    <a:pt x="8" y="332"/>
                  </a:lnTo>
                  <a:lnTo>
                    <a:pt x="8" y="320"/>
                  </a:lnTo>
                  <a:lnTo>
                    <a:pt x="8" y="308"/>
                  </a:lnTo>
                  <a:lnTo>
                    <a:pt x="4" y="292"/>
                  </a:lnTo>
                  <a:lnTo>
                    <a:pt x="4" y="276"/>
                  </a:lnTo>
                  <a:lnTo>
                    <a:pt x="4" y="256"/>
                  </a:lnTo>
                  <a:lnTo>
                    <a:pt x="4" y="236"/>
                  </a:lnTo>
                  <a:lnTo>
                    <a:pt x="4" y="212"/>
                  </a:lnTo>
                  <a:lnTo>
                    <a:pt x="0" y="184"/>
                  </a:lnTo>
                  <a:lnTo>
                    <a:pt x="0" y="156"/>
                  </a:lnTo>
                  <a:lnTo>
                    <a:pt x="0" y="156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6" name="Freeform 326"/>
            <p:cNvSpPr/>
            <p:nvPr/>
          </p:nvSpPr>
          <p:spPr bwMode="auto">
            <a:xfrm>
              <a:off x="11171" y="-1644"/>
              <a:ext cx="527" cy="1288"/>
            </a:xfrm>
            <a:custGeom>
              <a:avLst/>
              <a:gdLst>
                <a:gd name="T0" fmla="*/ 16 w 88"/>
                <a:gd name="T1" fmla="*/ 56 h 172"/>
                <a:gd name="T2" fmla="*/ 16 w 88"/>
                <a:gd name="T3" fmla="*/ 44 h 172"/>
                <a:gd name="T4" fmla="*/ 16 w 88"/>
                <a:gd name="T5" fmla="*/ 32 h 172"/>
                <a:gd name="T6" fmla="*/ 12 w 88"/>
                <a:gd name="T7" fmla="*/ 28 h 172"/>
                <a:gd name="T8" fmla="*/ 8 w 88"/>
                <a:gd name="T9" fmla="*/ 20 h 172"/>
                <a:gd name="T10" fmla="*/ 4 w 88"/>
                <a:gd name="T11" fmla="*/ 20 h 172"/>
                <a:gd name="T12" fmla="*/ 0 w 88"/>
                <a:gd name="T13" fmla="*/ 16 h 172"/>
                <a:gd name="T14" fmla="*/ 0 w 88"/>
                <a:gd name="T15" fmla="*/ 12 h 172"/>
                <a:gd name="T16" fmla="*/ 0 w 88"/>
                <a:gd name="T17" fmla="*/ 8 h 172"/>
                <a:gd name="T18" fmla="*/ 4 w 88"/>
                <a:gd name="T19" fmla="*/ 4 h 172"/>
                <a:gd name="T20" fmla="*/ 12 w 88"/>
                <a:gd name="T21" fmla="*/ 0 h 172"/>
                <a:gd name="T22" fmla="*/ 20 w 88"/>
                <a:gd name="T23" fmla="*/ 0 h 172"/>
                <a:gd name="T24" fmla="*/ 28 w 88"/>
                <a:gd name="T25" fmla="*/ 4 h 172"/>
                <a:gd name="T26" fmla="*/ 40 w 88"/>
                <a:gd name="T27" fmla="*/ 4 h 172"/>
                <a:gd name="T28" fmla="*/ 48 w 88"/>
                <a:gd name="T29" fmla="*/ 8 h 172"/>
                <a:gd name="T30" fmla="*/ 60 w 88"/>
                <a:gd name="T31" fmla="*/ 8 h 172"/>
                <a:gd name="T32" fmla="*/ 68 w 88"/>
                <a:gd name="T33" fmla="*/ 12 h 172"/>
                <a:gd name="T34" fmla="*/ 76 w 88"/>
                <a:gd name="T35" fmla="*/ 16 h 172"/>
                <a:gd name="T36" fmla="*/ 84 w 88"/>
                <a:gd name="T37" fmla="*/ 20 h 172"/>
                <a:gd name="T38" fmla="*/ 84 w 88"/>
                <a:gd name="T39" fmla="*/ 24 h 172"/>
                <a:gd name="T40" fmla="*/ 88 w 88"/>
                <a:gd name="T41" fmla="*/ 28 h 172"/>
                <a:gd name="T42" fmla="*/ 88 w 88"/>
                <a:gd name="T43" fmla="*/ 36 h 172"/>
                <a:gd name="T44" fmla="*/ 84 w 88"/>
                <a:gd name="T45" fmla="*/ 44 h 172"/>
                <a:gd name="T46" fmla="*/ 84 w 88"/>
                <a:gd name="T47" fmla="*/ 56 h 172"/>
                <a:gd name="T48" fmla="*/ 80 w 88"/>
                <a:gd name="T49" fmla="*/ 68 h 172"/>
                <a:gd name="T50" fmla="*/ 72 w 88"/>
                <a:gd name="T51" fmla="*/ 84 h 172"/>
                <a:gd name="T52" fmla="*/ 64 w 88"/>
                <a:gd name="T53" fmla="*/ 100 h 172"/>
                <a:gd name="T54" fmla="*/ 56 w 88"/>
                <a:gd name="T55" fmla="*/ 116 h 172"/>
                <a:gd name="T56" fmla="*/ 44 w 88"/>
                <a:gd name="T57" fmla="*/ 136 h 172"/>
                <a:gd name="T58" fmla="*/ 40 w 88"/>
                <a:gd name="T59" fmla="*/ 144 h 172"/>
                <a:gd name="T60" fmla="*/ 36 w 88"/>
                <a:gd name="T61" fmla="*/ 152 h 172"/>
                <a:gd name="T62" fmla="*/ 32 w 88"/>
                <a:gd name="T63" fmla="*/ 160 h 172"/>
                <a:gd name="T64" fmla="*/ 24 w 88"/>
                <a:gd name="T65" fmla="*/ 164 h 172"/>
                <a:gd name="T66" fmla="*/ 20 w 88"/>
                <a:gd name="T67" fmla="*/ 168 h 172"/>
                <a:gd name="T68" fmla="*/ 16 w 88"/>
                <a:gd name="T69" fmla="*/ 168 h 172"/>
                <a:gd name="T70" fmla="*/ 12 w 88"/>
                <a:gd name="T71" fmla="*/ 172 h 172"/>
                <a:gd name="T72" fmla="*/ 12 w 88"/>
                <a:gd name="T73" fmla="*/ 172 h 172"/>
                <a:gd name="T74" fmla="*/ 8 w 88"/>
                <a:gd name="T75" fmla="*/ 168 h 172"/>
                <a:gd name="T76" fmla="*/ 4 w 88"/>
                <a:gd name="T77" fmla="*/ 168 h 172"/>
                <a:gd name="T78" fmla="*/ 4 w 88"/>
                <a:gd name="T79" fmla="*/ 164 h 172"/>
                <a:gd name="T80" fmla="*/ 4 w 88"/>
                <a:gd name="T81" fmla="*/ 156 h 172"/>
                <a:gd name="T82" fmla="*/ 4 w 88"/>
                <a:gd name="T83" fmla="*/ 152 h 172"/>
                <a:gd name="T84" fmla="*/ 4 w 88"/>
                <a:gd name="T85" fmla="*/ 144 h 172"/>
                <a:gd name="T86" fmla="*/ 4 w 88"/>
                <a:gd name="T87" fmla="*/ 136 h 172"/>
                <a:gd name="T88" fmla="*/ 8 w 88"/>
                <a:gd name="T89" fmla="*/ 124 h 172"/>
                <a:gd name="T90" fmla="*/ 12 w 88"/>
                <a:gd name="T91" fmla="*/ 108 h 172"/>
                <a:gd name="T92" fmla="*/ 16 w 88"/>
                <a:gd name="T93" fmla="*/ 88 h 172"/>
                <a:gd name="T94" fmla="*/ 16 w 88"/>
                <a:gd name="T95" fmla="*/ 72 h 172"/>
                <a:gd name="T96" fmla="*/ 16 w 88"/>
                <a:gd name="T97" fmla="*/ 56 h 172"/>
                <a:gd name="T98" fmla="*/ 16 w 88"/>
                <a:gd name="T99" fmla="*/ 5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88" h="172">
                  <a:moveTo>
                    <a:pt x="16" y="56"/>
                  </a:moveTo>
                  <a:lnTo>
                    <a:pt x="16" y="44"/>
                  </a:lnTo>
                  <a:lnTo>
                    <a:pt x="16" y="32"/>
                  </a:lnTo>
                  <a:lnTo>
                    <a:pt x="12" y="28"/>
                  </a:lnTo>
                  <a:lnTo>
                    <a:pt x="8" y="20"/>
                  </a:lnTo>
                  <a:lnTo>
                    <a:pt x="4" y="20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0" y="8"/>
                  </a:lnTo>
                  <a:lnTo>
                    <a:pt x="4" y="4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8" y="4"/>
                  </a:lnTo>
                  <a:lnTo>
                    <a:pt x="40" y="4"/>
                  </a:lnTo>
                  <a:lnTo>
                    <a:pt x="48" y="8"/>
                  </a:lnTo>
                  <a:lnTo>
                    <a:pt x="60" y="8"/>
                  </a:lnTo>
                  <a:lnTo>
                    <a:pt x="68" y="12"/>
                  </a:lnTo>
                  <a:lnTo>
                    <a:pt x="76" y="16"/>
                  </a:lnTo>
                  <a:lnTo>
                    <a:pt x="84" y="20"/>
                  </a:lnTo>
                  <a:lnTo>
                    <a:pt x="84" y="24"/>
                  </a:lnTo>
                  <a:lnTo>
                    <a:pt x="88" y="28"/>
                  </a:lnTo>
                  <a:lnTo>
                    <a:pt x="88" y="36"/>
                  </a:lnTo>
                  <a:lnTo>
                    <a:pt x="84" y="44"/>
                  </a:lnTo>
                  <a:lnTo>
                    <a:pt x="84" y="56"/>
                  </a:lnTo>
                  <a:lnTo>
                    <a:pt x="80" y="68"/>
                  </a:lnTo>
                  <a:lnTo>
                    <a:pt x="72" y="84"/>
                  </a:lnTo>
                  <a:lnTo>
                    <a:pt x="64" y="100"/>
                  </a:lnTo>
                  <a:lnTo>
                    <a:pt x="56" y="116"/>
                  </a:lnTo>
                  <a:lnTo>
                    <a:pt x="44" y="136"/>
                  </a:lnTo>
                  <a:lnTo>
                    <a:pt x="40" y="144"/>
                  </a:lnTo>
                  <a:lnTo>
                    <a:pt x="36" y="152"/>
                  </a:lnTo>
                  <a:lnTo>
                    <a:pt x="32" y="160"/>
                  </a:lnTo>
                  <a:lnTo>
                    <a:pt x="24" y="164"/>
                  </a:lnTo>
                  <a:lnTo>
                    <a:pt x="20" y="168"/>
                  </a:lnTo>
                  <a:lnTo>
                    <a:pt x="16" y="168"/>
                  </a:lnTo>
                  <a:lnTo>
                    <a:pt x="12" y="172"/>
                  </a:lnTo>
                  <a:lnTo>
                    <a:pt x="12" y="172"/>
                  </a:lnTo>
                  <a:lnTo>
                    <a:pt x="8" y="168"/>
                  </a:lnTo>
                  <a:lnTo>
                    <a:pt x="4" y="168"/>
                  </a:lnTo>
                  <a:lnTo>
                    <a:pt x="4" y="164"/>
                  </a:lnTo>
                  <a:lnTo>
                    <a:pt x="4" y="156"/>
                  </a:lnTo>
                  <a:lnTo>
                    <a:pt x="4" y="152"/>
                  </a:lnTo>
                  <a:lnTo>
                    <a:pt x="4" y="144"/>
                  </a:lnTo>
                  <a:lnTo>
                    <a:pt x="4" y="136"/>
                  </a:lnTo>
                  <a:lnTo>
                    <a:pt x="8" y="124"/>
                  </a:lnTo>
                  <a:lnTo>
                    <a:pt x="12" y="108"/>
                  </a:lnTo>
                  <a:lnTo>
                    <a:pt x="16" y="88"/>
                  </a:lnTo>
                  <a:lnTo>
                    <a:pt x="16" y="72"/>
                  </a:lnTo>
                  <a:lnTo>
                    <a:pt x="16" y="56"/>
                  </a:lnTo>
                  <a:lnTo>
                    <a:pt x="16" y="56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7" name="Freeform 327"/>
            <p:cNvSpPr/>
            <p:nvPr/>
          </p:nvSpPr>
          <p:spPr bwMode="auto">
            <a:xfrm>
              <a:off x="9232" y="-1135"/>
              <a:ext cx="3304" cy="629"/>
            </a:xfrm>
            <a:custGeom>
              <a:avLst/>
              <a:gdLst>
                <a:gd name="T0" fmla="*/ 80 w 552"/>
                <a:gd name="T1" fmla="*/ 40 h 84"/>
                <a:gd name="T2" fmla="*/ 120 w 552"/>
                <a:gd name="T3" fmla="*/ 36 h 84"/>
                <a:gd name="T4" fmla="*/ 152 w 552"/>
                <a:gd name="T5" fmla="*/ 32 h 84"/>
                <a:gd name="T6" fmla="*/ 172 w 552"/>
                <a:gd name="T7" fmla="*/ 32 h 84"/>
                <a:gd name="T8" fmla="*/ 196 w 552"/>
                <a:gd name="T9" fmla="*/ 28 h 84"/>
                <a:gd name="T10" fmla="*/ 228 w 552"/>
                <a:gd name="T11" fmla="*/ 24 h 84"/>
                <a:gd name="T12" fmla="*/ 260 w 552"/>
                <a:gd name="T13" fmla="*/ 20 h 84"/>
                <a:gd name="T14" fmla="*/ 300 w 552"/>
                <a:gd name="T15" fmla="*/ 16 h 84"/>
                <a:gd name="T16" fmla="*/ 336 w 552"/>
                <a:gd name="T17" fmla="*/ 12 h 84"/>
                <a:gd name="T18" fmla="*/ 372 w 552"/>
                <a:gd name="T19" fmla="*/ 8 h 84"/>
                <a:gd name="T20" fmla="*/ 400 w 552"/>
                <a:gd name="T21" fmla="*/ 4 h 84"/>
                <a:gd name="T22" fmla="*/ 424 w 552"/>
                <a:gd name="T23" fmla="*/ 4 h 84"/>
                <a:gd name="T24" fmla="*/ 444 w 552"/>
                <a:gd name="T25" fmla="*/ 0 h 84"/>
                <a:gd name="T26" fmla="*/ 460 w 552"/>
                <a:gd name="T27" fmla="*/ 0 h 84"/>
                <a:gd name="T28" fmla="*/ 476 w 552"/>
                <a:gd name="T29" fmla="*/ 0 h 84"/>
                <a:gd name="T30" fmla="*/ 480 w 552"/>
                <a:gd name="T31" fmla="*/ 0 h 84"/>
                <a:gd name="T32" fmla="*/ 528 w 552"/>
                <a:gd name="T33" fmla="*/ 4 h 84"/>
                <a:gd name="T34" fmla="*/ 540 w 552"/>
                <a:gd name="T35" fmla="*/ 16 h 84"/>
                <a:gd name="T36" fmla="*/ 552 w 552"/>
                <a:gd name="T37" fmla="*/ 24 h 84"/>
                <a:gd name="T38" fmla="*/ 552 w 552"/>
                <a:gd name="T39" fmla="*/ 32 h 84"/>
                <a:gd name="T40" fmla="*/ 544 w 552"/>
                <a:gd name="T41" fmla="*/ 36 h 84"/>
                <a:gd name="T42" fmla="*/ 532 w 552"/>
                <a:gd name="T43" fmla="*/ 40 h 84"/>
                <a:gd name="T44" fmla="*/ 512 w 552"/>
                <a:gd name="T45" fmla="*/ 44 h 84"/>
                <a:gd name="T46" fmla="*/ 488 w 552"/>
                <a:gd name="T47" fmla="*/ 48 h 84"/>
                <a:gd name="T48" fmla="*/ 452 w 552"/>
                <a:gd name="T49" fmla="*/ 48 h 84"/>
                <a:gd name="T50" fmla="*/ 392 w 552"/>
                <a:gd name="T51" fmla="*/ 48 h 84"/>
                <a:gd name="T52" fmla="*/ 320 w 552"/>
                <a:gd name="T53" fmla="*/ 52 h 84"/>
                <a:gd name="T54" fmla="*/ 212 w 552"/>
                <a:gd name="T55" fmla="*/ 60 h 84"/>
                <a:gd name="T56" fmla="*/ 124 w 552"/>
                <a:gd name="T57" fmla="*/ 76 h 84"/>
                <a:gd name="T58" fmla="*/ 96 w 552"/>
                <a:gd name="T59" fmla="*/ 80 h 84"/>
                <a:gd name="T60" fmla="*/ 76 w 552"/>
                <a:gd name="T61" fmla="*/ 80 h 84"/>
                <a:gd name="T62" fmla="*/ 60 w 552"/>
                <a:gd name="T63" fmla="*/ 84 h 84"/>
                <a:gd name="T64" fmla="*/ 44 w 552"/>
                <a:gd name="T65" fmla="*/ 84 h 84"/>
                <a:gd name="T66" fmla="*/ 24 w 552"/>
                <a:gd name="T67" fmla="*/ 76 h 84"/>
                <a:gd name="T68" fmla="*/ 12 w 552"/>
                <a:gd name="T69" fmla="*/ 64 h 84"/>
                <a:gd name="T70" fmla="*/ 4 w 552"/>
                <a:gd name="T71" fmla="*/ 56 h 84"/>
                <a:gd name="T72" fmla="*/ 0 w 552"/>
                <a:gd name="T73" fmla="*/ 52 h 84"/>
                <a:gd name="T74" fmla="*/ 4 w 552"/>
                <a:gd name="T75" fmla="*/ 48 h 84"/>
                <a:gd name="T76" fmla="*/ 12 w 552"/>
                <a:gd name="T77" fmla="*/ 44 h 84"/>
                <a:gd name="T78" fmla="*/ 32 w 552"/>
                <a:gd name="T79" fmla="*/ 44 h 84"/>
                <a:gd name="T80" fmla="*/ 48 w 552"/>
                <a:gd name="T81" fmla="*/ 4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52" h="84">
                  <a:moveTo>
                    <a:pt x="48" y="44"/>
                  </a:moveTo>
                  <a:lnTo>
                    <a:pt x="80" y="40"/>
                  </a:lnTo>
                  <a:lnTo>
                    <a:pt x="108" y="40"/>
                  </a:lnTo>
                  <a:lnTo>
                    <a:pt x="120" y="36"/>
                  </a:lnTo>
                  <a:lnTo>
                    <a:pt x="132" y="36"/>
                  </a:lnTo>
                  <a:lnTo>
                    <a:pt x="152" y="32"/>
                  </a:lnTo>
                  <a:lnTo>
                    <a:pt x="160" y="32"/>
                  </a:lnTo>
                  <a:lnTo>
                    <a:pt x="172" y="32"/>
                  </a:lnTo>
                  <a:lnTo>
                    <a:pt x="184" y="32"/>
                  </a:lnTo>
                  <a:lnTo>
                    <a:pt x="196" y="28"/>
                  </a:lnTo>
                  <a:lnTo>
                    <a:pt x="212" y="28"/>
                  </a:lnTo>
                  <a:lnTo>
                    <a:pt x="228" y="24"/>
                  </a:lnTo>
                  <a:lnTo>
                    <a:pt x="244" y="24"/>
                  </a:lnTo>
                  <a:lnTo>
                    <a:pt x="260" y="20"/>
                  </a:lnTo>
                  <a:lnTo>
                    <a:pt x="280" y="20"/>
                  </a:lnTo>
                  <a:lnTo>
                    <a:pt x="300" y="16"/>
                  </a:lnTo>
                  <a:lnTo>
                    <a:pt x="320" y="16"/>
                  </a:lnTo>
                  <a:lnTo>
                    <a:pt x="336" y="12"/>
                  </a:lnTo>
                  <a:lnTo>
                    <a:pt x="352" y="12"/>
                  </a:lnTo>
                  <a:lnTo>
                    <a:pt x="372" y="8"/>
                  </a:lnTo>
                  <a:lnTo>
                    <a:pt x="384" y="8"/>
                  </a:lnTo>
                  <a:lnTo>
                    <a:pt x="400" y="4"/>
                  </a:lnTo>
                  <a:lnTo>
                    <a:pt x="412" y="4"/>
                  </a:lnTo>
                  <a:lnTo>
                    <a:pt x="424" y="4"/>
                  </a:lnTo>
                  <a:lnTo>
                    <a:pt x="436" y="0"/>
                  </a:lnTo>
                  <a:lnTo>
                    <a:pt x="444" y="0"/>
                  </a:lnTo>
                  <a:lnTo>
                    <a:pt x="456" y="0"/>
                  </a:lnTo>
                  <a:lnTo>
                    <a:pt x="460" y="0"/>
                  </a:lnTo>
                  <a:lnTo>
                    <a:pt x="468" y="0"/>
                  </a:lnTo>
                  <a:lnTo>
                    <a:pt x="476" y="0"/>
                  </a:lnTo>
                  <a:lnTo>
                    <a:pt x="480" y="0"/>
                  </a:lnTo>
                  <a:lnTo>
                    <a:pt x="480" y="0"/>
                  </a:lnTo>
                  <a:lnTo>
                    <a:pt x="504" y="0"/>
                  </a:lnTo>
                  <a:lnTo>
                    <a:pt x="528" y="4"/>
                  </a:lnTo>
                  <a:lnTo>
                    <a:pt x="536" y="12"/>
                  </a:lnTo>
                  <a:lnTo>
                    <a:pt x="540" y="16"/>
                  </a:lnTo>
                  <a:lnTo>
                    <a:pt x="548" y="20"/>
                  </a:lnTo>
                  <a:lnTo>
                    <a:pt x="552" y="24"/>
                  </a:lnTo>
                  <a:lnTo>
                    <a:pt x="552" y="28"/>
                  </a:lnTo>
                  <a:lnTo>
                    <a:pt x="552" y="32"/>
                  </a:lnTo>
                  <a:lnTo>
                    <a:pt x="548" y="36"/>
                  </a:lnTo>
                  <a:lnTo>
                    <a:pt x="544" y="36"/>
                  </a:lnTo>
                  <a:lnTo>
                    <a:pt x="540" y="40"/>
                  </a:lnTo>
                  <a:lnTo>
                    <a:pt x="532" y="40"/>
                  </a:lnTo>
                  <a:lnTo>
                    <a:pt x="524" y="44"/>
                  </a:lnTo>
                  <a:lnTo>
                    <a:pt x="512" y="44"/>
                  </a:lnTo>
                  <a:lnTo>
                    <a:pt x="500" y="48"/>
                  </a:lnTo>
                  <a:lnTo>
                    <a:pt x="488" y="48"/>
                  </a:lnTo>
                  <a:lnTo>
                    <a:pt x="472" y="48"/>
                  </a:lnTo>
                  <a:lnTo>
                    <a:pt x="452" y="48"/>
                  </a:lnTo>
                  <a:lnTo>
                    <a:pt x="436" y="48"/>
                  </a:lnTo>
                  <a:lnTo>
                    <a:pt x="392" y="48"/>
                  </a:lnTo>
                  <a:lnTo>
                    <a:pt x="356" y="48"/>
                  </a:lnTo>
                  <a:lnTo>
                    <a:pt x="320" y="52"/>
                  </a:lnTo>
                  <a:lnTo>
                    <a:pt x="284" y="52"/>
                  </a:lnTo>
                  <a:lnTo>
                    <a:pt x="212" y="60"/>
                  </a:lnTo>
                  <a:lnTo>
                    <a:pt x="144" y="72"/>
                  </a:lnTo>
                  <a:lnTo>
                    <a:pt x="124" y="76"/>
                  </a:lnTo>
                  <a:lnTo>
                    <a:pt x="112" y="76"/>
                  </a:lnTo>
                  <a:lnTo>
                    <a:pt x="96" y="80"/>
                  </a:lnTo>
                  <a:lnTo>
                    <a:pt x="84" y="80"/>
                  </a:lnTo>
                  <a:lnTo>
                    <a:pt x="76" y="80"/>
                  </a:lnTo>
                  <a:lnTo>
                    <a:pt x="68" y="84"/>
                  </a:lnTo>
                  <a:lnTo>
                    <a:pt x="60" y="84"/>
                  </a:lnTo>
                  <a:lnTo>
                    <a:pt x="52" y="84"/>
                  </a:lnTo>
                  <a:lnTo>
                    <a:pt x="44" y="84"/>
                  </a:lnTo>
                  <a:lnTo>
                    <a:pt x="36" y="80"/>
                  </a:lnTo>
                  <a:lnTo>
                    <a:pt x="24" y="76"/>
                  </a:lnTo>
                  <a:lnTo>
                    <a:pt x="16" y="68"/>
                  </a:lnTo>
                  <a:lnTo>
                    <a:pt x="12" y="64"/>
                  </a:lnTo>
                  <a:lnTo>
                    <a:pt x="8" y="60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0" y="52"/>
                  </a:lnTo>
                  <a:lnTo>
                    <a:pt x="4" y="48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20" y="44"/>
                  </a:lnTo>
                  <a:lnTo>
                    <a:pt x="32" y="44"/>
                  </a:lnTo>
                  <a:lnTo>
                    <a:pt x="48" y="44"/>
                  </a:lnTo>
                  <a:lnTo>
                    <a:pt x="48" y="44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8" name="Freeform 328"/>
            <p:cNvSpPr/>
            <p:nvPr/>
          </p:nvSpPr>
          <p:spPr bwMode="auto">
            <a:xfrm>
              <a:off x="9998" y="-1435"/>
              <a:ext cx="598" cy="1198"/>
            </a:xfrm>
            <a:custGeom>
              <a:avLst/>
              <a:gdLst>
                <a:gd name="T0" fmla="*/ 60 w 100"/>
                <a:gd name="T1" fmla="*/ 132 h 160"/>
                <a:gd name="T2" fmla="*/ 48 w 100"/>
                <a:gd name="T3" fmla="*/ 100 h 160"/>
                <a:gd name="T4" fmla="*/ 36 w 100"/>
                <a:gd name="T5" fmla="*/ 68 h 160"/>
                <a:gd name="T6" fmla="*/ 28 w 100"/>
                <a:gd name="T7" fmla="*/ 52 h 160"/>
                <a:gd name="T8" fmla="*/ 20 w 100"/>
                <a:gd name="T9" fmla="*/ 40 h 160"/>
                <a:gd name="T10" fmla="*/ 16 w 100"/>
                <a:gd name="T11" fmla="*/ 32 h 160"/>
                <a:gd name="T12" fmla="*/ 8 w 100"/>
                <a:gd name="T13" fmla="*/ 28 h 160"/>
                <a:gd name="T14" fmla="*/ 4 w 100"/>
                <a:gd name="T15" fmla="*/ 28 h 160"/>
                <a:gd name="T16" fmla="*/ 0 w 100"/>
                <a:gd name="T17" fmla="*/ 20 h 160"/>
                <a:gd name="T18" fmla="*/ 0 w 100"/>
                <a:gd name="T19" fmla="*/ 16 h 160"/>
                <a:gd name="T20" fmla="*/ 4 w 100"/>
                <a:gd name="T21" fmla="*/ 8 h 160"/>
                <a:gd name="T22" fmla="*/ 8 w 100"/>
                <a:gd name="T23" fmla="*/ 4 h 160"/>
                <a:gd name="T24" fmla="*/ 16 w 100"/>
                <a:gd name="T25" fmla="*/ 4 h 160"/>
                <a:gd name="T26" fmla="*/ 20 w 100"/>
                <a:gd name="T27" fmla="*/ 0 h 160"/>
                <a:gd name="T28" fmla="*/ 24 w 100"/>
                <a:gd name="T29" fmla="*/ 0 h 160"/>
                <a:gd name="T30" fmla="*/ 32 w 100"/>
                <a:gd name="T31" fmla="*/ 0 h 160"/>
                <a:gd name="T32" fmla="*/ 40 w 100"/>
                <a:gd name="T33" fmla="*/ 4 h 160"/>
                <a:gd name="T34" fmla="*/ 56 w 100"/>
                <a:gd name="T35" fmla="*/ 8 h 160"/>
                <a:gd name="T36" fmla="*/ 68 w 100"/>
                <a:gd name="T37" fmla="*/ 8 h 160"/>
                <a:gd name="T38" fmla="*/ 76 w 100"/>
                <a:gd name="T39" fmla="*/ 12 h 160"/>
                <a:gd name="T40" fmla="*/ 84 w 100"/>
                <a:gd name="T41" fmla="*/ 16 h 160"/>
                <a:gd name="T42" fmla="*/ 84 w 100"/>
                <a:gd name="T43" fmla="*/ 20 h 160"/>
                <a:gd name="T44" fmla="*/ 84 w 100"/>
                <a:gd name="T45" fmla="*/ 24 h 160"/>
                <a:gd name="T46" fmla="*/ 88 w 100"/>
                <a:gd name="T47" fmla="*/ 28 h 160"/>
                <a:gd name="T48" fmla="*/ 88 w 100"/>
                <a:gd name="T49" fmla="*/ 32 h 160"/>
                <a:gd name="T50" fmla="*/ 88 w 100"/>
                <a:gd name="T51" fmla="*/ 40 h 160"/>
                <a:gd name="T52" fmla="*/ 92 w 100"/>
                <a:gd name="T53" fmla="*/ 48 h 160"/>
                <a:gd name="T54" fmla="*/ 96 w 100"/>
                <a:gd name="T55" fmla="*/ 64 h 160"/>
                <a:gd name="T56" fmla="*/ 96 w 100"/>
                <a:gd name="T57" fmla="*/ 84 h 160"/>
                <a:gd name="T58" fmla="*/ 100 w 100"/>
                <a:gd name="T59" fmla="*/ 104 h 160"/>
                <a:gd name="T60" fmla="*/ 100 w 100"/>
                <a:gd name="T61" fmla="*/ 120 h 160"/>
                <a:gd name="T62" fmla="*/ 100 w 100"/>
                <a:gd name="T63" fmla="*/ 132 h 160"/>
                <a:gd name="T64" fmla="*/ 100 w 100"/>
                <a:gd name="T65" fmla="*/ 144 h 160"/>
                <a:gd name="T66" fmla="*/ 96 w 100"/>
                <a:gd name="T67" fmla="*/ 156 h 160"/>
                <a:gd name="T68" fmla="*/ 92 w 100"/>
                <a:gd name="T69" fmla="*/ 160 h 160"/>
                <a:gd name="T70" fmla="*/ 84 w 100"/>
                <a:gd name="T71" fmla="*/ 160 h 160"/>
                <a:gd name="T72" fmla="*/ 80 w 100"/>
                <a:gd name="T73" fmla="*/ 160 h 160"/>
                <a:gd name="T74" fmla="*/ 76 w 100"/>
                <a:gd name="T75" fmla="*/ 156 h 160"/>
                <a:gd name="T76" fmla="*/ 72 w 100"/>
                <a:gd name="T77" fmla="*/ 156 h 160"/>
                <a:gd name="T78" fmla="*/ 68 w 100"/>
                <a:gd name="T79" fmla="*/ 152 h 160"/>
                <a:gd name="T80" fmla="*/ 64 w 100"/>
                <a:gd name="T81" fmla="*/ 144 h 160"/>
                <a:gd name="T82" fmla="*/ 60 w 100"/>
                <a:gd name="T83" fmla="*/ 140 h 160"/>
                <a:gd name="T84" fmla="*/ 60 w 100"/>
                <a:gd name="T85" fmla="*/ 132 h 160"/>
                <a:gd name="T86" fmla="*/ 60 w 100"/>
                <a:gd name="T87" fmla="*/ 13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0" h="160">
                  <a:moveTo>
                    <a:pt x="60" y="132"/>
                  </a:moveTo>
                  <a:lnTo>
                    <a:pt x="48" y="100"/>
                  </a:lnTo>
                  <a:lnTo>
                    <a:pt x="36" y="68"/>
                  </a:lnTo>
                  <a:lnTo>
                    <a:pt x="28" y="52"/>
                  </a:lnTo>
                  <a:lnTo>
                    <a:pt x="20" y="40"/>
                  </a:lnTo>
                  <a:lnTo>
                    <a:pt x="16" y="32"/>
                  </a:lnTo>
                  <a:lnTo>
                    <a:pt x="8" y="28"/>
                  </a:lnTo>
                  <a:lnTo>
                    <a:pt x="4" y="28"/>
                  </a:lnTo>
                  <a:lnTo>
                    <a:pt x="0" y="20"/>
                  </a:lnTo>
                  <a:lnTo>
                    <a:pt x="0" y="16"/>
                  </a:lnTo>
                  <a:lnTo>
                    <a:pt x="4" y="8"/>
                  </a:lnTo>
                  <a:lnTo>
                    <a:pt x="8" y="4"/>
                  </a:lnTo>
                  <a:lnTo>
                    <a:pt x="16" y="4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32" y="0"/>
                  </a:lnTo>
                  <a:lnTo>
                    <a:pt x="40" y="4"/>
                  </a:lnTo>
                  <a:lnTo>
                    <a:pt x="56" y="8"/>
                  </a:lnTo>
                  <a:lnTo>
                    <a:pt x="68" y="8"/>
                  </a:lnTo>
                  <a:lnTo>
                    <a:pt x="76" y="12"/>
                  </a:lnTo>
                  <a:lnTo>
                    <a:pt x="84" y="16"/>
                  </a:lnTo>
                  <a:lnTo>
                    <a:pt x="84" y="20"/>
                  </a:lnTo>
                  <a:lnTo>
                    <a:pt x="84" y="24"/>
                  </a:lnTo>
                  <a:lnTo>
                    <a:pt x="88" y="28"/>
                  </a:lnTo>
                  <a:lnTo>
                    <a:pt x="88" y="32"/>
                  </a:lnTo>
                  <a:lnTo>
                    <a:pt x="88" y="40"/>
                  </a:lnTo>
                  <a:lnTo>
                    <a:pt x="92" y="48"/>
                  </a:lnTo>
                  <a:lnTo>
                    <a:pt x="96" y="64"/>
                  </a:lnTo>
                  <a:lnTo>
                    <a:pt x="96" y="84"/>
                  </a:lnTo>
                  <a:lnTo>
                    <a:pt x="100" y="104"/>
                  </a:lnTo>
                  <a:lnTo>
                    <a:pt x="100" y="120"/>
                  </a:lnTo>
                  <a:lnTo>
                    <a:pt x="100" y="132"/>
                  </a:lnTo>
                  <a:lnTo>
                    <a:pt x="100" y="144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84" y="160"/>
                  </a:lnTo>
                  <a:lnTo>
                    <a:pt x="80" y="160"/>
                  </a:lnTo>
                  <a:lnTo>
                    <a:pt x="76" y="156"/>
                  </a:lnTo>
                  <a:lnTo>
                    <a:pt x="72" y="156"/>
                  </a:lnTo>
                  <a:lnTo>
                    <a:pt x="68" y="152"/>
                  </a:lnTo>
                  <a:lnTo>
                    <a:pt x="64" y="144"/>
                  </a:lnTo>
                  <a:lnTo>
                    <a:pt x="60" y="140"/>
                  </a:lnTo>
                  <a:lnTo>
                    <a:pt x="60" y="132"/>
                  </a:lnTo>
                  <a:lnTo>
                    <a:pt x="60" y="132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29" name="Freeform 329"/>
            <p:cNvSpPr/>
            <p:nvPr/>
          </p:nvSpPr>
          <p:spPr bwMode="auto">
            <a:xfrm>
              <a:off x="8849" y="722"/>
              <a:ext cx="4070" cy="629"/>
            </a:xfrm>
            <a:custGeom>
              <a:avLst/>
              <a:gdLst>
                <a:gd name="T0" fmla="*/ 60 w 680"/>
                <a:gd name="T1" fmla="*/ 84 h 84"/>
                <a:gd name="T2" fmla="*/ 40 w 680"/>
                <a:gd name="T3" fmla="*/ 76 h 84"/>
                <a:gd name="T4" fmla="*/ 16 w 680"/>
                <a:gd name="T5" fmla="*/ 68 h 84"/>
                <a:gd name="T6" fmla="*/ 4 w 680"/>
                <a:gd name="T7" fmla="*/ 60 h 84"/>
                <a:gd name="T8" fmla="*/ 0 w 680"/>
                <a:gd name="T9" fmla="*/ 56 h 84"/>
                <a:gd name="T10" fmla="*/ 4 w 680"/>
                <a:gd name="T11" fmla="*/ 52 h 84"/>
                <a:gd name="T12" fmla="*/ 8 w 680"/>
                <a:gd name="T13" fmla="*/ 48 h 84"/>
                <a:gd name="T14" fmla="*/ 28 w 680"/>
                <a:gd name="T15" fmla="*/ 48 h 84"/>
                <a:gd name="T16" fmla="*/ 56 w 680"/>
                <a:gd name="T17" fmla="*/ 44 h 84"/>
                <a:gd name="T18" fmla="*/ 76 w 680"/>
                <a:gd name="T19" fmla="*/ 44 h 84"/>
                <a:gd name="T20" fmla="*/ 88 w 680"/>
                <a:gd name="T21" fmla="*/ 44 h 84"/>
                <a:gd name="T22" fmla="*/ 108 w 680"/>
                <a:gd name="T23" fmla="*/ 44 h 84"/>
                <a:gd name="T24" fmla="*/ 132 w 680"/>
                <a:gd name="T25" fmla="*/ 40 h 84"/>
                <a:gd name="T26" fmla="*/ 168 w 680"/>
                <a:gd name="T27" fmla="*/ 36 h 84"/>
                <a:gd name="T28" fmla="*/ 212 w 680"/>
                <a:gd name="T29" fmla="*/ 32 h 84"/>
                <a:gd name="T30" fmla="*/ 264 w 680"/>
                <a:gd name="T31" fmla="*/ 28 h 84"/>
                <a:gd name="T32" fmla="*/ 324 w 680"/>
                <a:gd name="T33" fmla="*/ 20 h 84"/>
                <a:gd name="T34" fmla="*/ 400 w 680"/>
                <a:gd name="T35" fmla="*/ 12 h 84"/>
                <a:gd name="T36" fmla="*/ 468 w 680"/>
                <a:gd name="T37" fmla="*/ 8 h 84"/>
                <a:gd name="T38" fmla="*/ 524 w 680"/>
                <a:gd name="T39" fmla="*/ 4 h 84"/>
                <a:gd name="T40" fmla="*/ 568 w 680"/>
                <a:gd name="T41" fmla="*/ 0 h 84"/>
                <a:gd name="T42" fmla="*/ 592 w 680"/>
                <a:gd name="T43" fmla="*/ 0 h 84"/>
                <a:gd name="T44" fmla="*/ 632 w 680"/>
                <a:gd name="T45" fmla="*/ 4 h 84"/>
                <a:gd name="T46" fmla="*/ 660 w 680"/>
                <a:gd name="T47" fmla="*/ 12 h 84"/>
                <a:gd name="T48" fmla="*/ 676 w 680"/>
                <a:gd name="T49" fmla="*/ 28 h 84"/>
                <a:gd name="T50" fmla="*/ 680 w 680"/>
                <a:gd name="T51" fmla="*/ 32 h 84"/>
                <a:gd name="T52" fmla="*/ 676 w 680"/>
                <a:gd name="T53" fmla="*/ 36 h 84"/>
                <a:gd name="T54" fmla="*/ 672 w 680"/>
                <a:gd name="T55" fmla="*/ 44 h 84"/>
                <a:gd name="T56" fmla="*/ 656 w 680"/>
                <a:gd name="T57" fmla="*/ 48 h 84"/>
                <a:gd name="T58" fmla="*/ 624 w 680"/>
                <a:gd name="T59" fmla="*/ 48 h 84"/>
                <a:gd name="T60" fmla="*/ 584 w 680"/>
                <a:gd name="T61" fmla="*/ 48 h 84"/>
                <a:gd name="T62" fmla="*/ 504 w 680"/>
                <a:gd name="T63" fmla="*/ 48 h 84"/>
                <a:gd name="T64" fmla="*/ 408 w 680"/>
                <a:gd name="T65" fmla="*/ 52 h 84"/>
                <a:gd name="T66" fmla="*/ 320 w 680"/>
                <a:gd name="T67" fmla="*/ 60 h 84"/>
                <a:gd name="T68" fmla="*/ 228 w 680"/>
                <a:gd name="T69" fmla="*/ 68 h 84"/>
                <a:gd name="T70" fmla="*/ 160 w 680"/>
                <a:gd name="T71" fmla="*/ 76 h 84"/>
                <a:gd name="T72" fmla="*/ 120 w 680"/>
                <a:gd name="T73" fmla="*/ 80 h 84"/>
                <a:gd name="T74" fmla="*/ 92 w 680"/>
                <a:gd name="T75" fmla="*/ 84 h 84"/>
                <a:gd name="T76" fmla="*/ 76 w 680"/>
                <a:gd name="T77" fmla="*/ 84 h 84"/>
                <a:gd name="T78" fmla="*/ 72 w 680"/>
                <a:gd name="T7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80" h="84">
                  <a:moveTo>
                    <a:pt x="72" y="84"/>
                  </a:moveTo>
                  <a:lnTo>
                    <a:pt x="60" y="84"/>
                  </a:lnTo>
                  <a:lnTo>
                    <a:pt x="52" y="80"/>
                  </a:lnTo>
                  <a:lnTo>
                    <a:pt x="40" y="76"/>
                  </a:lnTo>
                  <a:lnTo>
                    <a:pt x="28" y="72"/>
                  </a:lnTo>
                  <a:lnTo>
                    <a:pt x="16" y="68"/>
                  </a:lnTo>
                  <a:lnTo>
                    <a:pt x="8" y="64"/>
                  </a:lnTo>
                  <a:lnTo>
                    <a:pt x="4" y="60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52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8" y="48"/>
                  </a:lnTo>
                  <a:lnTo>
                    <a:pt x="16" y="48"/>
                  </a:lnTo>
                  <a:lnTo>
                    <a:pt x="28" y="48"/>
                  </a:lnTo>
                  <a:lnTo>
                    <a:pt x="44" y="44"/>
                  </a:lnTo>
                  <a:lnTo>
                    <a:pt x="56" y="44"/>
                  </a:lnTo>
                  <a:lnTo>
                    <a:pt x="68" y="44"/>
                  </a:lnTo>
                  <a:lnTo>
                    <a:pt x="76" y="44"/>
                  </a:lnTo>
                  <a:lnTo>
                    <a:pt x="80" y="44"/>
                  </a:lnTo>
                  <a:lnTo>
                    <a:pt x="88" y="44"/>
                  </a:lnTo>
                  <a:lnTo>
                    <a:pt x="96" y="44"/>
                  </a:lnTo>
                  <a:lnTo>
                    <a:pt x="108" y="44"/>
                  </a:lnTo>
                  <a:lnTo>
                    <a:pt x="120" y="40"/>
                  </a:lnTo>
                  <a:lnTo>
                    <a:pt x="132" y="40"/>
                  </a:lnTo>
                  <a:lnTo>
                    <a:pt x="152" y="40"/>
                  </a:lnTo>
                  <a:lnTo>
                    <a:pt x="168" y="36"/>
                  </a:lnTo>
                  <a:lnTo>
                    <a:pt x="188" y="36"/>
                  </a:lnTo>
                  <a:lnTo>
                    <a:pt x="212" y="32"/>
                  </a:lnTo>
                  <a:lnTo>
                    <a:pt x="236" y="32"/>
                  </a:lnTo>
                  <a:lnTo>
                    <a:pt x="264" y="28"/>
                  </a:lnTo>
                  <a:lnTo>
                    <a:pt x="292" y="24"/>
                  </a:lnTo>
                  <a:lnTo>
                    <a:pt x="324" y="20"/>
                  </a:lnTo>
                  <a:lnTo>
                    <a:pt x="360" y="20"/>
                  </a:lnTo>
                  <a:lnTo>
                    <a:pt x="400" y="12"/>
                  </a:lnTo>
                  <a:lnTo>
                    <a:pt x="436" y="12"/>
                  </a:lnTo>
                  <a:lnTo>
                    <a:pt x="468" y="8"/>
                  </a:lnTo>
                  <a:lnTo>
                    <a:pt x="500" y="4"/>
                  </a:lnTo>
                  <a:lnTo>
                    <a:pt x="524" y="4"/>
                  </a:lnTo>
                  <a:lnTo>
                    <a:pt x="548" y="0"/>
                  </a:lnTo>
                  <a:lnTo>
                    <a:pt x="568" y="0"/>
                  </a:lnTo>
                  <a:lnTo>
                    <a:pt x="580" y="0"/>
                  </a:lnTo>
                  <a:lnTo>
                    <a:pt x="592" y="0"/>
                  </a:lnTo>
                  <a:lnTo>
                    <a:pt x="612" y="0"/>
                  </a:lnTo>
                  <a:lnTo>
                    <a:pt x="632" y="4"/>
                  </a:lnTo>
                  <a:lnTo>
                    <a:pt x="644" y="8"/>
                  </a:lnTo>
                  <a:lnTo>
                    <a:pt x="660" y="12"/>
                  </a:lnTo>
                  <a:lnTo>
                    <a:pt x="668" y="20"/>
                  </a:lnTo>
                  <a:lnTo>
                    <a:pt x="676" y="28"/>
                  </a:lnTo>
                  <a:lnTo>
                    <a:pt x="676" y="32"/>
                  </a:lnTo>
                  <a:lnTo>
                    <a:pt x="680" y="32"/>
                  </a:lnTo>
                  <a:lnTo>
                    <a:pt x="680" y="36"/>
                  </a:lnTo>
                  <a:lnTo>
                    <a:pt x="676" y="36"/>
                  </a:lnTo>
                  <a:lnTo>
                    <a:pt x="672" y="44"/>
                  </a:lnTo>
                  <a:lnTo>
                    <a:pt x="672" y="44"/>
                  </a:lnTo>
                  <a:lnTo>
                    <a:pt x="664" y="44"/>
                  </a:lnTo>
                  <a:lnTo>
                    <a:pt x="656" y="48"/>
                  </a:lnTo>
                  <a:lnTo>
                    <a:pt x="644" y="48"/>
                  </a:lnTo>
                  <a:lnTo>
                    <a:pt x="624" y="48"/>
                  </a:lnTo>
                  <a:lnTo>
                    <a:pt x="608" y="48"/>
                  </a:lnTo>
                  <a:lnTo>
                    <a:pt x="584" y="48"/>
                  </a:lnTo>
                  <a:lnTo>
                    <a:pt x="556" y="48"/>
                  </a:lnTo>
                  <a:lnTo>
                    <a:pt x="504" y="48"/>
                  </a:lnTo>
                  <a:lnTo>
                    <a:pt x="452" y="52"/>
                  </a:lnTo>
                  <a:lnTo>
                    <a:pt x="408" y="52"/>
                  </a:lnTo>
                  <a:lnTo>
                    <a:pt x="364" y="56"/>
                  </a:lnTo>
                  <a:lnTo>
                    <a:pt x="320" y="60"/>
                  </a:lnTo>
                  <a:lnTo>
                    <a:pt x="276" y="64"/>
                  </a:lnTo>
                  <a:lnTo>
                    <a:pt x="228" y="68"/>
                  </a:lnTo>
                  <a:lnTo>
                    <a:pt x="184" y="72"/>
                  </a:lnTo>
                  <a:lnTo>
                    <a:pt x="160" y="76"/>
                  </a:lnTo>
                  <a:lnTo>
                    <a:pt x="140" y="80"/>
                  </a:lnTo>
                  <a:lnTo>
                    <a:pt x="120" y="80"/>
                  </a:lnTo>
                  <a:lnTo>
                    <a:pt x="104" y="80"/>
                  </a:lnTo>
                  <a:lnTo>
                    <a:pt x="92" y="84"/>
                  </a:lnTo>
                  <a:lnTo>
                    <a:pt x="84" y="84"/>
                  </a:lnTo>
                  <a:lnTo>
                    <a:pt x="76" y="84"/>
                  </a:lnTo>
                  <a:lnTo>
                    <a:pt x="72" y="84"/>
                  </a:lnTo>
                  <a:lnTo>
                    <a:pt x="72" y="84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9705" y="4894580"/>
            <a:ext cx="9008110" cy="1189990"/>
          </a:xfrm>
          <a:prstGeom prst="rect">
            <a:avLst/>
          </a:prstGeom>
        </p:spPr>
      </p:pic>
      <p:sp>
        <p:nvSpPr>
          <p:cNvPr id="53" name="Freeform 322"/>
          <p:cNvSpPr/>
          <p:nvPr/>
        </p:nvSpPr>
        <p:spPr bwMode="auto">
          <a:xfrm>
            <a:off x="1003300" y="5224145"/>
            <a:ext cx="723900" cy="167640"/>
          </a:xfrm>
          <a:custGeom>
            <a:avLst/>
            <a:gdLst>
              <a:gd name="T0" fmla="*/ 156 w 324"/>
              <a:gd name="T1" fmla="*/ 12 h 60"/>
              <a:gd name="T2" fmla="*/ 180 w 324"/>
              <a:gd name="T3" fmla="*/ 8 h 60"/>
              <a:gd name="T4" fmla="*/ 200 w 324"/>
              <a:gd name="T5" fmla="*/ 8 h 60"/>
              <a:gd name="T6" fmla="*/ 216 w 324"/>
              <a:gd name="T7" fmla="*/ 4 h 60"/>
              <a:gd name="T8" fmla="*/ 232 w 324"/>
              <a:gd name="T9" fmla="*/ 4 h 60"/>
              <a:gd name="T10" fmla="*/ 248 w 324"/>
              <a:gd name="T11" fmla="*/ 0 h 60"/>
              <a:gd name="T12" fmla="*/ 256 w 324"/>
              <a:gd name="T13" fmla="*/ 0 h 60"/>
              <a:gd name="T14" fmla="*/ 268 w 324"/>
              <a:gd name="T15" fmla="*/ 0 h 60"/>
              <a:gd name="T16" fmla="*/ 272 w 324"/>
              <a:gd name="T17" fmla="*/ 0 h 60"/>
              <a:gd name="T18" fmla="*/ 284 w 324"/>
              <a:gd name="T19" fmla="*/ 0 h 60"/>
              <a:gd name="T20" fmla="*/ 292 w 324"/>
              <a:gd name="T21" fmla="*/ 0 h 60"/>
              <a:gd name="T22" fmla="*/ 300 w 324"/>
              <a:gd name="T23" fmla="*/ 4 h 60"/>
              <a:gd name="T24" fmla="*/ 308 w 324"/>
              <a:gd name="T25" fmla="*/ 4 h 60"/>
              <a:gd name="T26" fmla="*/ 316 w 324"/>
              <a:gd name="T27" fmla="*/ 8 h 60"/>
              <a:gd name="T28" fmla="*/ 320 w 324"/>
              <a:gd name="T29" fmla="*/ 12 h 60"/>
              <a:gd name="T30" fmla="*/ 324 w 324"/>
              <a:gd name="T31" fmla="*/ 16 h 60"/>
              <a:gd name="T32" fmla="*/ 324 w 324"/>
              <a:gd name="T33" fmla="*/ 24 h 60"/>
              <a:gd name="T34" fmla="*/ 320 w 324"/>
              <a:gd name="T35" fmla="*/ 24 h 60"/>
              <a:gd name="T36" fmla="*/ 316 w 324"/>
              <a:gd name="T37" fmla="*/ 28 h 60"/>
              <a:gd name="T38" fmla="*/ 308 w 324"/>
              <a:gd name="T39" fmla="*/ 32 h 60"/>
              <a:gd name="T40" fmla="*/ 296 w 324"/>
              <a:gd name="T41" fmla="*/ 36 h 60"/>
              <a:gd name="T42" fmla="*/ 280 w 324"/>
              <a:gd name="T43" fmla="*/ 36 h 60"/>
              <a:gd name="T44" fmla="*/ 260 w 324"/>
              <a:gd name="T45" fmla="*/ 40 h 60"/>
              <a:gd name="T46" fmla="*/ 236 w 324"/>
              <a:gd name="T47" fmla="*/ 44 h 60"/>
              <a:gd name="T48" fmla="*/ 208 w 324"/>
              <a:gd name="T49" fmla="*/ 48 h 60"/>
              <a:gd name="T50" fmla="*/ 180 w 324"/>
              <a:gd name="T51" fmla="*/ 48 h 60"/>
              <a:gd name="T52" fmla="*/ 156 w 324"/>
              <a:gd name="T53" fmla="*/ 52 h 60"/>
              <a:gd name="T54" fmla="*/ 136 w 324"/>
              <a:gd name="T55" fmla="*/ 56 h 60"/>
              <a:gd name="T56" fmla="*/ 116 w 324"/>
              <a:gd name="T57" fmla="*/ 56 h 60"/>
              <a:gd name="T58" fmla="*/ 100 w 324"/>
              <a:gd name="T59" fmla="*/ 60 h 60"/>
              <a:gd name="T60" fmla="*/ 88 w 324"/>
              <a:gd name="T61" fmla="*/ 60 h 60"/>
              <a:gd name="T62" fmla="*/ 80 w 324"/>
              <a:gd name="T63" fmla="*/ 60 h 60"/>
              <a:gd name="T64" fmla="*/ 72 w 324"/>
              <a:gd name="T65" fmla="*/ 60 h 60"/>
              <a:gd name="T66" fmla="*/ 52 w 324"/>
              <a:gd name="T67" fmla="*/ 60 h 60"/>
              <a:gd name="T68" fmla="*/ 40 w 324"/>
              <a:gd name="T69" fmla="*/ 56 h 60"/>
              <a:gd name="T70" fmla="*/ 24 w 324"/>
              <a:gd name="T71" fmla="*/ 56 h 60"/>
              <a:gd name="T72" fmla="*/ 12 w 324"/>
              <a:gd name="T73" fmla="*/ 52 h 60"/>
              <a:gd name="T74" fmla="*/ 4 w 324"/>
              <a:gd name="T75" fmla="*/ 52 h 60"/>
              <a:gd name="T76" fmla="*/ 0 w 324"/>
              <a:gd name="T77" fmla="*/ 48 h 60"/>
              <a:gd name="T78" fmla="*/ 0 w 324"/>
              <a:gd name="T79" fmla="*/ 40 h 60"/>
              <a:gd name="T80" fmla="*/ 0 w 324"/>
              <a:gd name="T81" fmla="*/ 40 h 60"/>
              <a:gd name="T82" fmla="*/ 0 w 324"/>
              <a:gd name="T83" fmla="*/ 36 h 60"/>
              <a:gd name="T84" fmla="*/ 0 w 324"/>
              <a:gd name="T85" fmla="*/ 36 h 60"/>
              <a:gd name="T86" fmla="*/ 4 w 324"/>
              <a:gd name="T87" fmla="*/ 32 h 60"/>
              <a:gd name="T88" fmla="*/ 8 w 324"/>
              <a:gd name="T89" fmla="*/ 32 h 60"/>
              <a:gd name="T90" fmla="*/ 16 w 324"/>
              <a:gd name="T91" fmla="*/ 28 h 60"/>
              <a:gd name="T92" fmla="*/ 28 w 324"/>
              <a:gd name="T93" fmla="*/ 28 h 60"/>
              <a:gd name="T94" fmla="*/ 36 w 324"/>
              <a:gd name="T95" fmla="*/ 28 h 60"/>
              <a:gd name="T96" fmla="*/ 48 w 324"/>
              <a:gd name="T97" fmla="*/ 28 h 60"/>
              <a:gd name="T98" fmla="*/ 60 w 324"/>
              <a:gd name="T99" fmla="*/ 24 h 60"/>
              <a:gd name="T100" fmla="*/ 76 w 324"/>
              <a:gd name="T101" fmla="*/ 24 h 60"/>
              <a:gd name="T102" fmla="*/ 92 w 324"/>
              <a:gd name="T103" fmla="*/ 20 h 60"/>
              <a:gd name="T104" fmla="*/ 112 w 324"/>
              <a:gd name="T105" fmla="*/ 20 h 60"/>
              <a:gd name="T106" fmla="*/ 132 w 324"/>
              <a:gd name="T107" fmla="*/ 16 h 60"/>
              <a:gd name="T108" fmla="*/ 156 w 324"/>
              <a:gd name="T109" fmla="*/ 12 h 60"/>
              <a:gd name="T110" fmla="*/ 156 w 324"/>
              <a:gd name="T111" fmla="*/ 12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24" h="60">
                <a:moveTo>
                  <a:pt x="156" y="12"/>
                </a:moveTo>
                <a:lnTo>
                  <a:pt x="180" y="8"/>
                </a:lnTo>
                <a:lnTo>
                  <a:pt x="200" y="8"/>
                </a:lnTo>
                <a:lnTo>
                  <a:pt x="216" y="4"/>
                </a:lnTo>
                <a:lnTo>
                  <a:pt x="232" y="4"/>
                </a:lnTo>
                <a:lnTo>
                  <a:pt x="248" y="0"/>
                </a:lnTo>
                <a:lnTo>
                  <a:pt x="256" y="0"/>
                </a:lnTo>
                <a:lnTo>
                  <a:pt x="268" y="0"/>
                </a:lnTo>
                <a:lnTo>
                  <a:pt x="272" y="0"/>
                </a:lnTo>
                <a:lnTo>
                  <a:pt x="284" y="0"/>
                </a:lnTo>
                <a:lnTo>
                  <a:pt x="292" y="0"/>
                </a:lnTo>
                <a:lnTo>
                  <a:pt x="300" y="4"/>
                </a:lnTo>
                <a:lnTo>
                  <a:pt x="308" y="4"/>
                </a:lnTo>
                <a:lnTo>
                  <a:pt x="316" y="8"/>
                </a:lnTo>
                <a:lnTo>
                  <a:pt x="320" y="12"/>
                </a:lnTo>
                <a:lnTo>
                  <a:pt x="324" y="16"/>
                </a:lnTo>
                <a:lnTo>
                  <a:pt x="324" y="24"/>
                </a:lnTo>
                <a:lnTo>
                  <a:pt x="320" y="24"/>
                </a:lnTo>
                <a:lnTo>
                  <a:pt x="316" y="28"/>
                </a:lnTo>
                <a:lnTo>
                  <a:pt x="308" y="32"/>
                </a:lnTo>
                <a:lnTo>
                  <a:pt x="296" y="36"/>
                </a:lnTo>
                <a:lnTo>
                  <a:pt x="280" y="36"/>
                </a:lnTo>
                <a:lnTo>
                  <a:pt x="260" y="40"/>
                </a:lnTo>
                <a:lnTo>
                  <a:pt x="236" y="44"/>
                </a:lnTo>
                <a:lnTo>
                  <a:pt x="208" y="48"/>
                </a:lnTo>
                <a:lnTo>
                  <a:pt x="180" y="48"/>
                </a:lnTo>
                <a:lnTo>
                  <a:pt x="156" y="52"/>
                </a:lnTo>
                <a:lnTo>
                  <a:pt x="136" y="56"/>
                </a:lnTo>
                <a:lnTo>
                  <a:pt x="116" y="56"/>
                </a:lnTo>
                <a:lnTo>
                  <a:pt x="100" y="60"/>
                </a:lnTo>
                <a:lnTo>
                  <a:pt x="88" y="60"/>
                </a:lnTo>
                <a:lnTo>
                  <a:pt x="80" y="60"/>
                </a:lnTo>
                <a:lnTo>
                  <a:pt x="72" y="60"/>
                </a:lnTo>
                <a:lnTo>
                  <a:pt x="52" y="60"/>
                </a:lnTo>
                <a:lnTo>
                  <a:pt x="40" y="56"/>
                </a:lnTo>
                <a:lnTo>
                  <a:pt x="24" y="56"/>
                </a:lnTo>
                <a:lnTo>
                  <a:pt x="12" y="52"/>
                </a:lnTo>
                <a:lnTo>
                  <a:pt x="4" y="52"/>
                </a:lnTo>
                <a:lnTo>
                  <a:pt x="0" y="48"/>
                </a:lnTo>
                <a:lnTo>
                  <a:pt x="0" y="40"/>
                </a:lnTo>
                <a:lnTo>
                  <a:pt x="0" y="40"/>
                </a:lnTo>
                <a:lnTo>
                  <a:pt x="0" y="36"/>
                </a:lnTo>
                <a:lnTo>
                  <a:pt x="0" y="36"/>
                </a:lnTo>
                <a:lnTo>
                  <a:pt x="4" y="32"/>
                </a:lnTo>
                <a:lnTo>
                  <a:pt x="8" y="32"/>
                </a:lnTo>
                <a:lnTo>
                  <a:pt x="16" y="28"/>
                </a:lnTo>
                <a:lnTo>
                  <a:pt x="28" y="28"/>
                </a:lnTo>
                <a:lnTo>
                  <a:pt x="36" y="28"/>
                </a:lnTo>
                <a:lnTo>
                  <a:pt x="48" y="28"/>
                </a:lnTo>
                <a:lnTo>
                  <a:pt x="60" y="24"/>
                </a:lnTo>
                <a:lnTo>
                  <a:pt x="76" y="24"/>
                </a:lnTo>
                <a:lnTo>
                  <a:pt x="92" y="20"/>
                </a:lnTo>
                <a:lnTo>
                  <a:pt x="112" y="20"/>
                </a:lnTo>
                <a:lnTo>
                  <a:pt x="132" y="16"/>
                </a:lnTo>
                <a:lnTo>
                  <a:pt x="156" y="12"/>
                </a:lnTo>
                <a:lnTo>
                  <a:pt x="156" y="12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4" name="Freeform 323"/>
          <p:cNvSpPr/>
          <p:nvPr/>
        </p:nvSpPr>
        <p:spPr bwMode="auto">
          <a:xfrm>
            <a:off x="958850" y="5481320"/>
            <a:ext cx="196850" cy="201295"/>
          </a:xfrm>
          <a:custGeom>
            <a:avLst/>
            <a:gdLst>
              <a:gd name="T0" fmla="*/ 68 w 88"/>
              <a:gd name="T1" fmla="*/ 72 h 72"/>
              <a:gd name="T2" fmla="*/ 60 w 88"/>
              <a:gd name="T3" fmla="*/ 72 h 72"/>
              <a:gd name="T4" fmla="*/ 52 w 88"/>
              <a:gd name="T5" fmla="*/ 68 h 72"/>
              <a:gd name="T6" fmla="*/ 40 w 88"/>
              <a:gd name="T7" fmla="*/ 64 h 72"/>
              <a:gd name="T8" fmla="*/ 32 w 88"/>
              <a:gd name="T9" fmla="*/ 52 h 72"/>
              <a:gd name="T10" fmla="*/ 20 w 88"/>
              <a:gd name="T11" fmla="*/ 44 h 72"/>
              <a:gd name="T12" fmla="*/ 12 w 88"/>
              <a:gd name="T13" fmla="*/ 36 h 72"/>
              <a:gd name="T14" fmla="*/ 4 w 88"/>
              <a:gd name="T15" fmla="*/ 28 h 72"/>
              <a:gd name="T16" fmla="*/ 0 w 88"/>
              <a:gd name="T17" fmla="*/ 20 h 72"/>
              <a:gd name="T18" fmla="*/ 0 w 88"/>
              <a:gd name="T19" fmla="*/ 12 h 72"/>
              <a:gd name="T20" fmla="*/ 0 w 88"/>
              <a:gd name="T21" fmla="*/ 4 h 72"/>
              <a:gd name="T22" fmla="*/ 4 w 88"/>
              <a:gd name="T23" fmla="*/ 4 h 72"/>
              <a:gd name="T24" fmla="*/ 8 w 88"/>
              <a:gd name="T25" fmla="*/ 0 h 72"/>
              <a:gd name="T26" fmla="*/ 16 w 88"/>
              <a:gd name="T27" fmla="*/ 4 h 72"/>
              <a:gd name="T28" fmla="*/ 28 w 88"/>
              <a:gd name="T29" fmla="*/ 4 h 72"/>
              <a:gd name="T30" fmla="*/ 36 w 88"/>
              <a:gd name="T31" fmla="*/ 4 h 72"/>
              <a:gd name="T32" fmla="*/ 52 w 88"/>
              <a:gd name="T33" fmla="*/ 8 h 72"/>
              <a:gd name="T34" fmla="*/ 64 w 88"/>
              <a:gd name="T35" fmla="*/ 12 h 72"/>
              <a:gd name="T36" fmla="*/ 76 w 88"/>
              <a:gd name="T37" fmla="*/ 16 h 72"/>
              <a:gd name="T38" fmla="*/ 84 w 88"/>
              <a:gd name="T39" fmla="*/ 24 h 72"/>
              <a:gd name="T40" fmla="*/ 88 w 88"/>
              <a:gd name="T41" fmla="*/ 28 h 72"/>
              <a:gd name="T42" fmla="*/ 88 w 88"/>
              <a:gd name="T43" fmla="*/ 36 h 72"/>
              <a:gd name="T44" fmla="*/ 88 w 88"/>
              <a:gd name="T45" fmla="*/ 44 h 72"/>
              <a:gd name="T46" fmla="*/ 88 w 88"/>
              <a:gd name="T47" fmla="*/ 48 h 72"/>
              <a:gd name="T48" fmla="*/ 88 w 88"/>
              <a:gd name="T49" fmla="*/ 56 h 72"/>
              <a:gd name="T50" fmla="*/ 84 w 88"/>
              <a:gd name="T51" fmla="*/ 64 h 72"/>
              <a:gd name="T52" fmla="*/ 76 w 88"/>
              <a:gd name="T53" fmla="*/ 68 h 72"/>
              <a:gd name="T54" fmla="*/ 72 w 88"/>
              <a:gd name="T55" fmla="*/ 72 h 72"/>
              <a:gd name="T56" fmla="*/ 68 w 88"/>
              <a:gd name="T57" fmla="*/ 72 h 72"/>
              <a:gd name="T58" fmla="*/ 68 w 88"/>
              <a:gd name="T59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88" h="72">
                <a:moveTo>
                  <a:pt x="68" y="72"/>
                </a:moveTo>
                <a:lnTo>
                  <a:pt x="60" y="72"/>
                </a:lnTo>
                <a:lnTo>
                  <a:pt x="52" y="68"/>
                </a:lnTo>
                <a:lnTo>
                  <a:pt x="40" y="64"/>
                </a:lnTo>
                <a:lnTo>
                  <a:pt x="32" y="52"/>
                </a:lnTo>
                <a:lnTo>
                  <a:pt x="20" y="44"/>
                </a:lnTo>
                <a:lnTo>
                  <a:pt x="12" y="36"/>
                </a:lnTo>
                <a:lnTo>
                  <a:pt x="4" y="28"/>
                </a:lnTo>
                <a:lnTo>
                  <a:pt x="0" y="20"/>
                </a:lnTo>
                <a:lnTo>
                  <a:pt x="0" y="12"/>
                </a:lnTo>
                <a:lnTo>
                  <a:pt x="0" y="4"/>
                </a:lnTo>
                <a:lnTo>
                  <a:pt x="4" y="4"/>
                </a:lnTo>
                <a:lnTo>
                  <a:pt x="8" y="0"/>
                </a:lnTo>
                <a:lnTo>
                  <a:pt x="16" y="4"/>
                </a:lnTo>
                <a:lnTo>
                  <a:pt x="28" y="4"/>
                </a:lnTo>
                <a:lnTo>
                  <a:pt x="36" y="4"/>
                </a:lnTo>
                <a:lnTo>
                  <a:pt x="52" y="8"/>
                </a:lnTo>
                <a:lnTo>
                  <a:pt x="64" y="12"/>
                </a:lnTo>
                <a:lnTo>
                  <a:pt x="76" y="16"/>
                </a:lnTo>
                <a:lnTo>
                  <a:pt x="84" y="24"/>
                </a:lnTo>
                <a:lnTo>
                  <a:pt x="88" y="28"/>
                </a:lnTo>
                <a:lnTo>
                  <a:pt x="88" y="36"/>
                </a:lnTo>
                <a:lnTo>
                  <a:pt x="88" y="44"/>
                </a:lnTo>
                <a:lnTo>
                  <a:pt x="88" y="48"/>
                </a:lnTo>
                <a:lnTo>
                  <a:pt x="88" y="56"/>
                </a:lnTo>
                <a:lnTo>
                  <a:pt x="84" y="64"/>
                </a:lnTo>
                <a:lnTo>
                  <a:pt x="76" y="68"/>
                </a:lnTo>
                <a:lnTo>
                  <a:pt x="72" y="72"/>
                </a:lnTo>
                <a:lnTo>
                  <a:pt x="68" y="72"/>
                </a:lnTo>
                <a:lnTo>
                  <a:pt x="68" y="72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5" name="Freeform 324"/>
          <p:cNvSpPr/>
          <p:nvPr/>
        </p:nvSpPr>
        <p:spPr bwMode="auto">
          <a:xfrm>
            <a:off x="1440815" y="5380355"/>
            <a:ext cx="330835" cy="257175"/>
          </a:xfrm>
          <a:custGeom>
            <a:avLst/>
            <a:gdLst>
              <a:gd name="T0" fmla="*/ 64 w 148"/>
              <a:gd name="T1" fmla="*/ 36 h 92"/>
              <a:gd name="T2" fmla="*/ 68 w 148"/>
              <a:gd name="T3" fmla="*/ 28 h 92"/>
              <a:gd name="T4" fmla="*/ 68 w 148"/>
              <a:gd name="T5" fmla="*/ 24 h 92"/>
              <a:gd name="T6" fmla="*/ 72 w 148"/>
              <a:gd name="T7" fmla="*/ 20 h 92"/>
              <a:gd name="T8" fmla="*/ 68 w 148"/>
              <a:gd name="T9" fmla="*/ 12 h 92"/>
              <a:gd name="T10" fmla="*/ 64 w 148"/>
              <a:gd name="T11" fmla="*/ 8 h 92"/>
              <a:gd name="T12" fmla="*/ 64 w 148"/>
              <a:gd name="T13" fmla="*/ 4 h 92"/>
              <a:gd name="T14" fmla="*/ 68 w 148"/>
              <a:gd name="T15" fmla="*/ 0 h 92"/>
              <a:gd name="T16" fmla="*/ 72 w 148"/>
              <a:gd name="T17" fmla="*/ 0 h 92"/>
              <a:gd name="T18" fmla="*/ 76 w 148"/>
              <a:gd name="T19" fmla="*/ 0 h 92"/>
              <a:gd name="T20" fmla="*/ 84 w 148"/>
              <a:gd name="T21" fmla="*/ 0 h 92"/>
              <a:gd name="T22" fmla="*/ 96 w 148"/>
              <a:gd name="T23" fmla="*/ 0 h 92"/>
              <a:gd name="T24" fmla="*/ 104 w 148"/>
              <a:gd name="T25" fmla="*/ 4 h 92"/>
              <a:gd name="T26" fmla="*/ 112 w 148"/>
              <a:gd name="T27" fmla="*/ 8 h 92"/>
              <a:gd name="T28" fmla="*/ 120 w 148"/>
              <a:gd name="T29" fmla="*/ 12 h 92"/>
              <a:gd name="T30" fmla="*/ 132 w 148"/>
              <a:gd name="T31" fmla="*/ 20 h 92"/>
              <a:gd name="T32" fmla="*/ 140 w 148"/>
              <a:gd name="T33" fmla="*/ 24 h 92"/>
              <a:gd name="T34" fmla="*/ 144 w 148"/>
              <a:gd name="T35" fmla="*/ 28 h 92"/>
              <a:gd name="T36" fmla="*/ 148 w 148"/>
              <a:gd name="T37" fmla="*/ 36 h 92"/>
              <a:gd name="T38" fmla="*/ 148 w 148"/>
              <a:gd name="T39" fmla="*/ 40 h 92"/>
              <a:gd name="T40" fmla="*/ 144 w 148"/>
              <a:gd name="T41" fmla="*/ 44 h 92"/>
              <a:gd name="T42" fmla="*/ 140 w 148"/>
              <a:gd name="T43" fmla="*/ 52 h 92"/>
              <a:gd name="T44" fmla="*/ 128 w 148"/>
              <a:gd name="T45" fmla="*/ 56 h 92"/>
              <a:gd name="T46" fmla="*/ 124 w 148"/>
              <a:gd name="T47" fmla="*/ 60 h 92"/>
              <a:gd name="T48" fmla="*/ 116 w 148"/>
              <a:gd name="T49" fmla="*/ 60 h 92"/>
              <a:gd name="T50" fmla="*/ 100 w 148"/>
              <a:gd name="T51" fmla="*/ 68 h 92"/>
              <a:gd name="T52" fmla="*/ 84 w 148"/>
              <a:gd name="T53" fmla="*/ 76 h 92"/>
              <a:gd name="T54" fmla="*/ 64 w 148"/>
              <a:gd name="T55" fmla="*/ 80 h 92"/>
              <a:gd name="T56" fmla="*/ 44 w 148"/>
              <a:gd name="T57" fmla="*/ 84 h 92"/>
              <a:gd name="T58" fmla="*/ 36 w 148"/>
              <a:gd name="T59" fmla="*/ 88 h 92"/>
              <a:gd name="T60" fmla="*/ 28 w 148"/>
              <a:gd name="T61" fmla="*/ 88 h 92"/>
              <a:gd name="T62" fmla="*/ 20 w 148"/>
              <a:gd name="T63" fmla="*/ 92 h 92"/>
              <a:gd name="T64" fmla="*/ 12 w 148"/>
              <a:gd name="T65" fmla="*/ 92 h 92"/>
              <a:gd name="T66" fmla="*/ 8 w 148"/>
              <a:gd name="T67" fmla="*/ 92 h 92"/>
              <a:gd name="T68" fmla="*/ 4 w 148"/>
              <a:gd name="T69" fmla="*/ 92 h 92"/>
              <a:gd name="T70" fmla="*/ 4 w 148"/>
              <a:gd name="T71" fmla="*/ 88 h 92"/>
              <a:gd name="T72" fmla="*/ 0 w 148"/>
              <a:gd name="T73" fmla="*/ 88 h 92"/>
              <a:gd name="T74" fmla="*/ 0 w 148"/>
              <a:gd name="T75" fmla="*/ 84 h 92"/>
              <a:gd name="T76" fmla="*/ 0 w 148"/>
              <a:gd name="T77" fmla="*/ 80 h 92"/>
              <a:gd name="T78" fmla="*/ 4 w 148"/>
              <a:gd name="T79" fmla="*/ 76 h 92"/>
              <a:gd name="T80" fmla="*/ 8 w 148"/>
              <a:gd name="T81" fmla="*/ 72 h 92"/>
              <a:gd name="T82" fmla="*/ 12 w 148"/>
              <a:gd name="T83" fmla="*/ 68 h 92"/>
              <a:gd name="T84" fmla="*/ 16 w 148"/>
              <a:gd name="T85" fmla="*/ 64 h 92"/>
              <a:gd name="T86" fmla="*/ 24 w 148"/>
              <a:gd name="T87" fmla="*/ 60 h 92"/>
              <a:gd name="T88" fmla="*/ 36 w 148"/>
              <a:gd name="T89" fmla="*/ 52 h 92"/>
              <a:gd name="T90" fmla="*/ 48 w 148"/>
              <a:gd name="T91" fmla="*/ 48 h 92"/>
              <a:gd name="T92" fmla="*/ 56 w 148"/>
              <a:gd name="T93" fmla="*/ 40 h 92"/>
              <a:gd name="T94" fmla="*/ 64 w 148"/>
              <a:gd name="T95" fmla="*/ 36 h 92"/>
              <a:gd name="T96" fmla="*/ 64 w 148"/>
              <a:gd name="T97" fmla="*/ 3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8" h="92">
                <a:moveTo>
                  <a:pt x="64" y="36"/>
                </a:moveTo>
                <a:lnTo>
                  <a:pt x="68" y="28"/>
                </a:lnTo>
                <a:lnTo>
                  <a:pt x="68" y="24"/>
                </a:lnTo>
                <a:lnTo>
                  <a:pt x="72" y="20"/>
                </a:lnTo>
                <a:lnTo>
                  <a:pt x="68" y="12"/>
                </a:lnTo>
                <a:lnTo>
                  <a:pt x="64" y="8"/>
                </a:lnTo>
                <a:lnTo>
                  <a:pt x="64" y="4"/>
                </a:lnTo>
                <a:lnTo>
                  <a:pt x="68" y="0"/>
                </a:lnTo>
                <a:lnTo>
                  <a:pt x="72" y="0"/>
                </a:lnTo>
                <a:lnTo>
                  <a:pt x="76" y="0"/>
                </a:lnTo>
                <a:lnTo>
                  <a:pt x="84" y="0"/>
                </a:lnTo>
                <a:lnTo>
                  <a:pt x="96" y="0"/>
                </a:lnTo>
                <a:lnTo>
                  <a:pt x="104" y="4"/>
                </a:lnTo>
                <a:lnTo>
                  <a:pt x="112" y="8"/>
                </a:lnTo>
                <a:lnTo>
                  <a:pt x="120" y="12"/>
                </a:lnTo>
                <a:lnTo>
                  <a:pt x="132" y="20"/>
                </a:lnTo>
                <a:lnTo>
                  <a:pt x="140" y="24"/>
                </a:lnTo>
                <a:lnTo>
                  <a:pt x="144" y="28"/>
                </a:lnTo>
                <a:lnTo>
                  <a:pt x="148" y="36"/>
                </a:lnTo>
                <a:lnTo>
                  <a:pt x="148" y="40"/>
                </a:lnTo>
                <a:lnTo>
                  <a:pt x="144" y="44"/>
                </a:lnTo>
                <a:lnTo>
                  <a:pt x="140" y="52"/>
                </a:lnTo>
                <a:lnTo>
                  <a:pt x="128" y="56"/>
                </a:lnTo>
                <a:lnTo>
                  <a:pt x="124" y="60"/>
                </a:lnTo>
                <a:lnTo>
                  <a:pt x="116" y="60"/>
                </a:lnTo>
                <a:lnTo>
                  <a:pt x="100" y="68"/>
                </a:lnTo>
                <a:lnTo>
                  <a:pt x="84" y="76"/>
                </a:lnTo>
                <a:lnTo>
                  <a:pt x="64" y="80"/>
                </a:lnTo>
                <a:lnTo>
                  <a:pt x="44" y="84"/>
                </a:lnTo>
                <a:lnTo>
                  <a:pt x="36" y="88"/>
                </a:lnTo>
                <a:lnTo>
                  <a:pt x="28" y="88"/>
                </a:lnTo>
                <a:lnTo>
                  <a:pt x="20" y="92"/>
                </a:lnTo>
                <a:lnTo>
                  <a:pt x="12" y="92"/>
                </a:lnTo>
                <a:lnTo>
                  <a:pt x="8" y="92"/>
                </a:lnTo>
                <a:lnTo>
                  <a:pt x="4" y="92"/>
                </a:lnTo>
                <a:lnTo>
                  <a:pt x="4" y="88"/>
                </a:lnTo>
                <a:lnTo>
                  <a:pt x="0" y="88"/>
                </a:lnTo>
                <a:lnTo>
                  <a:pt x="0" y="84"/>
                </a:lnTo>
                <a:lnTo>
                  <a:pt x="0" y="80"/>
                </a:lnTo>
                <a:lnTo>
                  <a:pt x="4" y="76"/>
                </a:lnTo>
                <a:lnTo>
                  <a:pt x="8" y="72"/>
                </a:lnTo>
                <a:lnTo>
                  <a:pt x="12" y="68"/>
                </a:lnTo>
                <a:lnTo>
                  <a:pt x="16" y="64"/>
                </a:lnTo>
                <a:lnTo>
                  <a:pt x="24" y="60"/>
                </a:lnTo>
                <a:lnTo>
                  <a:pt x="36" y="52"/>
                </a:lnTo>
                <a:lnTo>
                  <a:pt x="48" y="48"/>
                </a:lnTo>
                <a:lnTo>
                  <a:pt x="56" y="40"/>
                </a:lnTo>
                <a:lnTo>
                  <a:pt x="64" y="36"/>
                </a:lnTo>
                <a:lnTo>
                  <a:pt x="64" y="36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7" name="Freeform 325"/>
          <p:cNvSpPr/>
          <p:nvPr/>
        </p:nvSpPr>
        <p:spPr bwMode="auto">
          <a:xfrm>
            <a:off x="1306830" y="5346700"/>
            <a:ext cx="71755" cy="1017270"/>
          </a:xfrm>
          <a:custGeom>
            <a:avLst/>
            <a:gdLst>
              <a:gd name="T0" fmla="*/ 0 w 32"/>
              <a:gd name="T1" fmla="*/ 156 h 364"/>
              <a:gd name="T2" fmla="*/ 0 w 32"/>
              <a:gd name="T3" fmla="*/ 128 h 364"/>
              <a:gd name="T4" fmla="*/ 0 w 32"/>
              <a:gd name="T5" fmla="*/ 104 h 364"/>
              <a:gd name="T6" fmla="*/ 0 w 32"/>
              <a:gd name="T7" fmla="*/ 80 h 364"/>
              <a:gd name="T8" fmla="*/ 0 w 32"/>
              <a:gd name="T9" fmla="*/ 60 h 364"/>
              <a:gd name="T10" fmla="*/ 0 w 32"/>
              <a:gd name="T11" fmla="*/ 40 h 364"/>
              <a:gd name="T12" fmla="*/ 0 w 32"/>
              <a:gd name="T13" fmla="*/ 24 h 364"/>
              <a:gd name="T14" fmla="*/ 0 w 32"/>
              <a:gd name="T15" fmla="*/ 12 h 364"/>
              <a:gd name="T16" fmla="*/ 0 w 32"/>
              <a:gd name="T17" fmla="*/ 0 h 364"/>
              <a:gd name="T18" fmla="*/ 32 w 32"/>
              <a:gd name="T19" fmla="*/ 0 h 364"/>
              <a:gd name="T20" fmla="*/ 28 w 32"/>
              <a:gd name="T21" fmla="*/ 44 h 364"/>
              <a:gd name="T22" fmla="*/ 24 w 32"/>
              <a:gd name="T23" fmla="*/ 92 h 364"/>
              <a:gd name="T24" fmla="*/ 24 w 32"/>
              <a:gd name="T25" fmla="*/ 140 h 364"/>
              <a:gd name="T26" fmla="*/ 24 w 32"/>
              <a:gd name="T27" fmla="*/ 192 h 364"/>
              <a:gd name="T28" fmla="*/ 24 w 32"/>
              <a:gd name="T29" fmla="*/ 220 h 364"/>
              <a:gd name="T30" fmla="*/ 20 w 32"/>
              <a:gd name="T31" fmla="*/ 244 h 364"/>
              <a:gd name="T32" fmla="*/ 20 w 32"/>
              <a:gd name="T33" fmla="*/ 264 h 364"/>
              <a:gd name="T34" fmla="*/ 20 w 32"/>
              <a:gd name="T35" fmla="*/ 284 h 364"/>
              <a:gd name="T36" fmla="*/ 20 w 32"/>
              <a:gd name="T37" fmla="*/ 300 h 364"/>
              <a:gd name="T38" fmla="*/ 20 w 32"/>
              <a:gd name="T39" fmla="*/ 312 h 364"/>
              <a:gd name="T40" fmla="*/ 16 w 32"/>
              <a:gd name="T41" fmla="*/ 324 h 364"/>
              <a:gd name="T42" fmla="*/ 16 w 32"/>
              <a:gd name="T43" fmla="*/ 336 h 364"/>
              <a:gd name="T44" fmla="*/ 16 w 32"/>
              <a:gd name="T45" fmla="*/ 344 h 364"/>
              <a:gd name="T46" fmla="*/ 12 w 32"/>
              <a:gd name="T47" fmla="*/ 348 h 364"/>
              <a:gd name="T48" fmla="*/ 12 w 32"/>
              <a:gd name="T49" fmla="*/ 352 h 364"/>
              <a:gd name="T50" fmla="*/ 12 w 32"/>
              <a:gd name="T51" fmla="*/ 360 h 364"/>
              <a:gd name="T52" fmla="*/ 8 w 32"/>
              <a:gd name="T53" fmla="*/ 364 h 364"/>
              <a:gd name="T54" fmla="*/ 12 w 32"/>
              <a:gd name="T55" fmla="*/ 364 h 364"/>
              <a:gd name="T56" fmla="*/ 12 w 32"/>
              <a:gd name="T57" fmla="*/ 364 h 364"/>
              <a:gd name="T58" fmla="*/ 12 w 32"/>
              <a:gd name="T59" fmla="*/ 364 h 364"/>
              <a:gd name="T60" fmla="*/ 12 w 32"/>
              <a:gd name="T61" fmla="*/ 360 h 364"/>
              <a:gd name="T62" fmla="*/ 12 w 32"/>
              <a:gd name="T63" fmla="*/ 356 h 364"/>
              <a:gd name="T64" fmla="*/ 8 w 32"/>
              <a:gd name="T65" fmla="*/ 348 h 364"/>
              <a:gd name="T66" fmla="*/ 8 w 32"/>
              <a:gd name="T67" fmla="*/ 340 h 364"/>
              <a:gd name="T68" fmla="*/ 8 w 32"/>
              <a:gd name="T69" fmla="*/ 332 h 364"/>
              <a:gd name="T70" fmla="*/ 8 w 32"/>
              <a:gd name="T71" fmla="*/ 320 h 364"/>
              <a:gd name="T72" fmla="*/ 8 w 32"/>
              <a:gd name="T73" fmla="*/ 308 h 364"/>
              <a:gd name="T74" fmla="*/ 4 w 32"/>
              <a:gd name="T75" fmla="*/ 292 h 364"/>
              <a:gd name="T76" fmla="*/ 4 w 32"/>
              <a:gd name="T77" fmla="*/ 276 h 364"/>
              <a:gd name="T78" fmla="*/ 4 w 32"/>
              <a:gd name="T79" fmla="*/ 256 h 364"/>
              <a:gd name="T80" fmla="*/ 4 w 32"/>
              <a:gd name="T81" fmla="*/ 236 h 364"/>
              <a:gd name="T82" fmla="*/ 4 w 32"/>
              <a:gd name="T83" fmla="*/ 212 h 364"/>
              <a:gd name="T84" fmla="*/ 0 w 32"/>
              <a:gd name="T85" fmla="*/ 184 h 364"/>
              <a:gd name="T86" fmla="*/ 0 w 32"/>
              <a:gd name="T87" fmla="*/ 156 h 364"/>
              <a:gd name="T88" fmla="*/ 0 w 32"/>
              <a:gd name="T89" fmla="*/ 156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2" h="364">
                <a:moveTo>
                  <a:pt x="0" y="156"/>
                </a:moveTo>
                <a:lnTo>
                  <a:pt x="0" y="128"/>
                </a:lnTo>
                <a:lnTo>
                  <a:pt x="0" y="104"/>
                </a:lnTo>
                <a:lnTo>
                  <a:pt x="0" y="80"/>
                </a:lnTo>
                <a:lnTo>
                  <a:pt x="0" y="60"/>
                </a:lnTo>
                <a:lnTo>
                  <a:pt x="0" y="40"/>
                </a:lnTo>
                <a:lnTo>
                  <a:pt x="0" y="24"/>
                </a:lnTo>
                <a:lnTo>
                  <a:pt x="0" y="12"/>
                </a:lnTo>
                <a:lnTo>
                  <a:pt x="0" y="0"/>
                </a:lnTo>
                <a:lnTo>
                  <a:pt x="32" y="0"/>
                </a:lnTo>
                <a:lnTo>
                  <a:pt x="28" y="44"/>
                </a:lnTo>
                <a:lnTo>
                  <a:pt x="24" y="92"/>
                </a:lnTo>
                <a:lnTo>
                  <a:pt x="24" y="140"/>
                </a:lnTo>
                <a:lnTo>
                  <a:pt x="24" y="192"/>
                </a:lnTo>
                <a:lnTo>
                  <a:pt x="24" y="220"/>
                </a:lnTo>
                <a:lnTo>
                  <a:pt x="20" y="244"/>
                </a:lnTo>
                <a:lnTo>
                  <a:pt x="20" y="264"/>
                </a:lnTo>
                <a:lnTo>
                  <a:pt x="20" y="284"/>
                </a:lnTo>
                <a:lnTo>
                  <a:pt x="20" y="300"/>
                </a:lnTo>
                <a:lnTo>
                  <a:pt x="20" y="312"/>
                </a:lnTo>
                <a:lnTo>
                  <a:pt x="16" y="324"/>
                </a:lnTo>
                <a:lnTo>
                  <a:pt x="16" y="336"/>
                </a:lnTo>
                <a:lnTo>
                  <a:pt x="16" y="344"/>
                </a:lnTo>
                <a:lnTo>
                  <a:pt x="12" y="348"/>
                </a:lnTo>
                <a:lnTo>
                  <a:pt x="12" y="352"/>
                </a:lnTo>
                <a:lnTo>
                  <a:pt x="12" y="360"/>
                </a:lnTo>
                <a:lnTo>
                  <a:pt x="8" y="364"/>
                </a:lnTo>
                <a:lnTo>
                  <a:pt x="12" y="364"/>
                </a:lnTo>
                <a:lnTo>
                  <a:pt x="12" y="364"/>
                </a:lnTo>
                <a:lnTo>
                  <a:pt x="12" y="364"/>
                </a:lnTo>
                <a:lnTo>
                  <a:pt x="12" y="360"/>
                </a:lnTo>
                <a:lnTo>
                  <a:pt x="12" y="356"/>
                </a:lnTo>
                <a:lnTo>
                  <a:pt x="8" y="348"/>
                </a:lnTo>
                <a:lnTo>
                  <a:pt x="8" y="340"/>
                </a:lnTo>
                <a:lnTo>
                  <a:pt x="8" y="332"/>
                </a:lnTo>
                <a:lnTo>
                  <a:pt x="8" y="320"/>
                </a:lnTo>
                <a:lnTo>
                  <a:pt x="8" y="308"/>
                </a:lnTo>
                <a:lnTo>
                  <a:pt x="4" y="292"/>
                </a:lnTo>
                <a:lnTo>
                  <a:pt x="4" y="276"/>
                </a:lnTo>
                <a:lnTo>
                  <a:pt x="4" y="256"/>
                </a:lnTo>
                <a:lnTo>
                  <a:pt x="4" y="236"/>
                </a:lnTo>
                <a:lnTo>
                  <a:pt x="4" y="212"/>
                </a:lnTo>
                <a:lnTo>
                  <a:pt x="0" y="184"/>
                </a:lnTo>
                <a:lnTo>
                  <a:pt x="0" y="156"/>
                </a:lnTo>
                <a:lnTo>
                  <a:pt x="0" y="156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9" name="Freeform 326"/>
          <p:cNvSpPr/>
          <p:nvPr/>
        </p:nvSpPr>
        <p:spPr bwMode="auto">
          <a:xfrm>
            <a:off x="1459230" y="4743450"/>
            <a:ext cx="196850" cy="480695"/>
          </a:xfrm>
          <a:custGeom>
            <a:avLst/>
            <a:gdLst>
              <a:gd name="T0" fmla="*/ 16 w 88"/>
              <a:gd name="T1" fmla="*/ 56 h 172"/>
              <a:gd name="T2" fmla="*/ 16 w 88"/>
              <a:gd name="T3" fmla="*/ 44 h 172"/>
              <a:gd name="T4" fmla="*/ 16 w 88"/>
              <a:gd name="T5" fmla="*/ 32 h 172"/>
              <a:gd name="T6" fmla="*/ 12 w 88"/>
              <a:gd name="T7" fmla="*/ 28 h 172"/>
              <a:gd name="T8" fmla="*/ 8 w 88"/>
              <a:gd name="T9" fmla="*/ 20 h 172"/>
              <a:gd name="T10" fmla="*/ 4 w 88"/>
              <a:gd name="T11" fmla="*/ 20 h 172"/>
              <a:gd name="T12" fmla="*/ 0 w 88"/>
              <a:gd name="T13" fmla="*/ 16 h 172"/>
              <a:gd name="T14" fmla="*/ 0 w 88"/>
              <a:gd name="T15" fmla="*/ 12 h 172"/>
              <a:gd name="T16" fmla="*/ 0 w 88"/>
              <a:gd name="T17" fmla="*/ 8 h 172"/>
              <a:gd name="T18" fmla="*/ 4 w 88"/>
              <a:gd name="T19" fmla="*/ 4 h 172"/>
              <a:gd name="T20" fmla="*/ 12 w 88"/>
              <a:gd name="T21" fmla="*/ 0 h 172"/>
              <a:gd name="T22" fmla="*/ 20 w 88"/>
              <a:gd name="T23" fmla="*/ 0 h 172"/>
              <a:gd name="T24" fmla="*/ 28 w 88"/>
              <a:gd name="T25" fmla="*/ 4 h 172"/>
              <a:gd name="T26" fmla="*/ 40 w 88"/>
              <a:gd name="T27" fmla="*/ 4 h 172"/>
              <a:gd name="T28" fmla="*/ 48 w 88"/>
              <a:gd name="T29" fmla="*/ 8 h 172"/>
              <a:gd name="T30" fmla="*/ 60 w 88"/>
              <a:gd name="T31" fmla="*/ 8 h 172"/>
              <a:gd name="T32" fmla="*/ 68 w 88"/>
              <a:gd name="T33" fmla="*/ 12 h 172"/>
              <a:gd name="T34" fmla="*/ 76 w 88"/>
              <a:gd name="T35" fmla="*/ 16 h 172"/>
              <a:gd name="T36" fmla="*/ 84 w 88"/>
              <a:gd name="T37" fmla="*/ 20 h 172"/>
              <a:gd name="T38" fmla="*/ 84 w 88"/>
              <a:gd name="T39" fmla="*/ 24 h 172"/>
              <a:gd name="T40" fmla="*/ 88 w 88"/>
              <a:gd name="T41" fmla="*/ 28 h 172"/>
              <a:gd name="T42" fmla="*/ 88 w 88"/>
              <a:gd name="T43" fmla="*/ 36 h 172"/>
              <a:gd name="T44" fmla="*/ 84 w 88"/>
              <a:gd name="T45" fmla="*/ 44 h 172"/>
              <a:gd name="T46" fmla="*/ 84 w 88"/>
              <a:gd name="T47" fmla="*/ 56 h 172"/>
              <a:gd name="T48" fmla="*/ 80 w 88"/>
              <a:gd name="T49" fmla="*/ 68 h 172"/>
              <a:gd name="T50" fmla="*/ 72 w 88"/>
              <a:gd name="T51" fmla="*/ 84 h 172"/>
              <a:gd name="T52" fmla="*/ 64 w 88"/>
              <a:gd name="T53" fmla="*/ 100 h 172"/>
              <a:gd name="T54" fmla="*/ 56 w 88"/>
              <a:gd name="T55" fmla="*/ 116 h 172"/>
              <a:gd name="T56" fmla="*/ 44 w 88"/>
              <a:gd name="T57" fmla="*/ 136 h 172"/>
              <a:gd name="T58" fmla="*/ 40 w 88"/>
              <a:gd name="T59" fmla="*/ 144 h 172"/>
              <a:gd name="T60" fmla="*/ 36 w 88"/>
              <a:gd name="T61" fmla="*/ 152 h 172"/>
              <a:gd name="T62" fmla="*/ 32 w 88"/>
              <a:gd name="T63" fmla="*/ 160 h 172"/>
              <a:gd name="T64" fmla="*/ 24 w 88"/>
              <a:gd name="T65" fmla="*/ 164 h 172"/>
              <a:gd name="T66" fmla="*/ 20 w 88"/>
              <a:gd name="T67" fmla="*/ 168 h 172"/>
              <a:gd name="T68" fmla="*/ 16 w 88"/>
              <a:gd name="T69" fmla="*/ 168 h 172"/>
              <a:gd name="T70" fmla="*/ 12 w 88"/>
              <a:gd name="T71" fmla="*/ 172 h 172"/>
              <a:gd name="T72" fmla="*/ 12 w 88"/>
              <a:gd name="T73" fmla="*/ 172 h 172"/>
              <a:gd name="T74" fmla="*/ 8 w 88"/>
              <a:gd name="T75" fmla="*/ 168 h 172"/>
              <a:gd name="T76" fmla="*/ 4 w 88"/>
              <a:gd name="T77" fmla="*/ 168 h 172"/>
              <a:gd name="T78" fmla="*/ 4 w 88"/>
              <a:gd name="T79" fmla="*/ 164 h 172"/>
              <a:gd name="T80" fmla="*/ 4 w 88"/>
              <a:gd name="T81" fmla="*/ 156 h 172"/>
              <a:gd name="T82" fmla="*/ 4 w 88"/>
              <a:gd name="T83" fmla="*/ 152 h 172"/>
              <a:gd name="T84" fmla="*/ 4 w 88"/>
              <a:gd name="T85" fmla="*/ 144 h 172"/>
              <a:gd name="T86" fmla="*/ 4 w 88"/>
              <a:gd name="T87" fmla="*/ 136 h 172"/>
              <a:gd name="T88" fmla="*/ 8 w 88"/>
              <a:gd name="T89" fmla="*/ 124 h 172"/>
              <a:gd name="T90" fmla="*/ 12 w 88"/>
              <a:gd name="T91" fmla="*/ 108 h 172"/>
              <a:gd name="T92" fmla="*/ 16 w 88"/>
              <a:gd name="T93" fmla="*/ 88 h 172"/>
              <a:gd name="T94" fmla="*/ 16 w 88"/>
              <a:gd name="T95" fmla="*/ 72 h 172"/>
              <a:gd name="T96" fmla="*/ 16 w 88"/>
              <a:gd name="T97" fmla="*/ 56 h 172"/>
              <a:gd name="T98" fmla="*/ 16 w 88"/>
              <a:gd name="T99" fmla="*/ 56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8" h="172">
                <a:moveTo>
                  <a:pt x="16" y="56"/>
                </a:moveTo>
                <a:lnTo>
                  <a:pt x="16" y="44"/>
                </a:lnTo>
                <a:lnTo>
                  <a:pt x="16" y="32"/>
                </a:lnTo>
                <a:lnTo>
                  <a:pt x="12" y="28"/>
                </a:lnTo>
                <a:lnTo>
                  <a:pt x="8" y="20"/>
                </a:lnTo>
                <a:lnTo>
                  <a:pt x="4" y="20"/>
                </a:lnTo>
                <a:lnTo>
                  <a:pt x="0" y="16"/>
                </a:lnTo>
                <a:lnTo>
                  <a:pt x="0" y="12"/>
                </a:lnTo>
                <a:lnTo>
                  <a:pt x="0" y="8"/>
                </a:lnTo>
                <a:lnTo>
                  <a:pt x="4" y="4"/>
                </a:lnTo>
                <a:lnTo>
                  <a:pt x="12" y="0"/>
                </a:lnTo>
                <a:lnTo>
                  <a:pt x="20" y="0"/>
                </a:lnTo>
                <a:lnTo>
                  <a:pt x="28" y="4"/>
                </a:lnTo>
                <a:lnTo>
                  <a:pt x="40" y="4"/>
                </a:lnTo>
                <a:lnTo>
                  <a:pt x="48" y="8"/>
                </a:lnTo>
                <a:lnTo>
                  <a:pt x="60" y="8"/>
                </a:lnTo>
                <a:lnTo>
                  <a:pt x="68" y="12"/>
                </a:lnTo>
                <a:lnTo>
                  <a:pt x="76" y="16"/>
                </a:lnTo>
                <a:lnTo>
                  <a:pt x="84" y="20"/>
                </a:lnTo>
                <a:lnTo>
                  <a:pt x="84" y="24"/>
                </a:lnTo>
                <a:lnTo>
                  <a:pt x="88" y="28"/>
                </a:lnTo>
                <a:lnTo>
                  <a:pt x="88" y="36"/>
                </a:lnTo>
                <a:lnTo>
                  <a:pt x="84" y="44"/>
                </a:lnTo>
                <a:lnTo>
                  <a:pt x="84" y="56"/>
                </a:lnTo>
                <a:lnTo>
                  <a:pt x="80" y="68"/>
                </a:lnTo>
                <a:lnTo>
                  <a:pt x="72" y="84"/>
                </a:lnTo>
                <a:lnTo>
                  <a:pt x="64" y="100"/>
                </a:lnTo>
                <a:lnTo>
                  <a:pt x="56" y="116"/>
                </a:lnTo>
                <a:lnTo>
                  <a:pt x="44" y="136"/>
                </a:lnTo>
                <a:lnTo>
                  <a:pt x="40" y="144"/>
                </a:lnTo>
                <a:lnTo>
                  <a:pt x="36" y="152"/>
                </a:lnTo>
                <a:lnTo>
                  <a:pt x="32" y="160"/>
                </a:lnTo>
                <a:lnTo>
                  <a:pt x="24" y="164"/>
                </a:lnTo>
                <a:lnTo>
                  <a:pt x="20" y="168"/>
                </a:lnTo>
                <a:lnTo>
                  <a:pt x="16" y="168"/>
                </a:lnTo>
                <a:lnTo>
                  <a:pt x="12" y="172"/>
                </a:lnTo>
                <a:lnTo>
                  <a:pt x="12" y="172"/>
                </a:lnTo>
                <a:lnTo>
                  <a:pt x="8" y="168"/>
                </a:lnTo>
                <a:lnTo>
                  <a:pt x="4" y="168"/>
                </a:lnTo>
                <a:lnTo>
                  <a:pt x="4" y="164"/>
                </a:lnTo>
                <a:lnTo>
                  <a:pt x="4" y="156"/>
                </a:lnTo>
                <a:lnTo>
                  <a:pt x="4" y="152"/>
                </a:lnTo>
                <a:lnTo>
                  <a:pt x="4" y="144"/>
                </a:lnTo>
                <a:lnTo>
                  <a:pt x="4" y="136"/>
                </a:lnTo>
                <a:lnTo>
                  <a:pt x="8" y="124"/>
                </a:lnTo>
                <a:lnTo>
                  <a:pt x="12" y="108"/>
                </a:lnTo>
                <a:lnTo>
                  <a:pt x="16" y="88"/>
                </a:lnTo>
                <a:lnTo>
                  <a:pt x="16" y="72"/>
                </a:lnTo>
                <a:lnTo>
                  <a:pt x="16" y="56"/>
                </a:lnTo>
                <a:lnTo>
                  <a:pt x="16" y="56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60" name="Freeform 327"/>
          <p:cNvSpPr/>
          <p:nvPr/>
        </p:nvSpPr>
        <p:spPr bwMode="auto">
          <a:xfrm>
            <a:off x="735330" y="4933315"/>
            <a:ext cx="1233170" cy="234950"/>
          </a:xfrm>
          <a:custGeom>
            <a:avLst/>
            <a:gdLst>
              <a:gd name="T0" fmla="*/ 80 w 552"/>
              <a:gd name="T1" fmla="*/ 40 h 84"/>
              <a:gd name="T2" fmla="*/ 120 w 552"/>
              <a:gd name="T3" fmla="*/ 36 h 84"/>
              <a:gd name="T4" fmla="*/ 152 w 552"/>
              <a:gd name="T5" fmla="*/ 32 h 84"/>
              <a:gd name="T6" fmla="*/ 172 w 552"/>
              <a:gd name="T7" fmla="*/ 32 h 84"/>
              <a:gd name="T8" fmla="*/ 196 w 552"/>
              <a:gd name="T9" fmla="*/ 28 h 84"/>
              <a:gd name="T10" fmla="*/ 228 w 552"/>
              <a:gd name="T11" fmla="*/ 24 h 84"/>
              <a:gd name="T12" fmla="*/ 260 w 552"/>
              <a:gd name="T13" fmla="*/ 20 h 84"/>
              <a:gd name="T14" fmla="*/ 300 w 552"/>
              <a:gd name="T15" fmla="*/ 16 h 84"/>
              <a:gd name="T16" fmla="*/ 336 w 552"/>
              <a:gd name="T17" fmla="*/ 12 h 84"/>
              <a:gd name="T18" fmla="*/ 372 w 552"/>
              <a:gd name="T19" fmla="*/ 8 h 84"/>
              <a:gd name="T20" fmla="*/ 400 w 552"/>
              <a:gd name="T21" fmla="*/ 4 h 84"/>
              <a:gd name="T22" fmla="*/ 424 w 552"/>
              <a:gd name="T23" fmla="*/ 4 h 84"/>
              <a:gd name="T24" fmla="*/ 444 w 552"/>
              <a:gd name="T25" fmla="*/ 0 h 84"/>
              <a:gd name="T26" fmla="*/ 460 w 552"/>
              <a:gd name="T27" fmla="*/ 0 h 84"/>
              <a:gd name="T28" fmla="*/ 476 w 552"/>
              <a:gd name="T29" fmla="*/ 0 h 84"/>
              <a:gd name="T30" fmla="*/ 480 w 552"/>
              <a:gd name="T31" fmla="*/ 0 h 84"/>
              <a:gd name="T32" fmla="*/ 528 w 552"/>
              <a:gd name="T33" fmla="*/ 4 h 84"/>
              <a:gd name="T34" fmla="*/ 540 w 552"/>
              <a:gd name="T35" fmla="*/ 16 h 84"/>
              <a:gd name="T36" fmla="*/ 552 w 552"/>
              <a:gd name="T37" fmla="*/ 24 h 84"/>
              <a:gd name="T38" fmla="*/ 552 w 552"/>
              <a:gd name="T39" fmla="*/ 32 h 84"/>
              <a:gd name="T40" fmla="*/ 544 w 552"/>
              <a:gd name="T41" fmla="*/ 36 h 84"/>
              <a:gd name="T42" fmla="*/ 532 w 552"/>
              <a:gd name="T43" fmla="*/ 40 h 84"/>
              <a:gd name="T44" fmla="*/ 512 w 552"/>
              <a:gd name="T45" fmla="*/ 44 h 84"/>
              <a:gd name="T46" fmla="*/ 488 w 552"/>
              <a:gd name="T47" fmla="*/ 48 h 84"/>
              <a:gd name="T48" fmla="*/ 452 w 552"/>
              <a:gd name="T49" fmla="*/ 48 h 84"/>
              <a:gd name="T50" fmla="*/ 392 w 552"/>
              <a:gd name="T51" fmla="*/ 48 h 84"/>
              <a:gd name="T52" fmla="*/ 320 w 552"/>
              <a:gd name="T53" fmla="*/ 52 h 84"/>
              <a:gd name="T54" fmla="*/ 212 w 552"/>
              <a:gd name="T55" fmla="*/ 60 h 84"/>
              <a:gd name="T56" fmla="*/ 124 w 552"/>
              <a:gd name="T57" fmla="*/ 76 h 84"/>
              <a:gd name="T58" fmla="*/ 96 w 552"/>
              <a:gd name="T59" fmla="*/ 80 h 84"/>
              <a:gd name="T60" fmla="*/ 76 w 552"/>
              <a:gd name="T61" fmla="*/ 80 h 84"/>
              <a:gd name="T62" fmla="*/ 60 w 552"/>
              <a:gd name="T63" fmla="*/ 84 h 84"/>
              <a:gd name="T64" fmla="*/ 44 w 552"/>
              <a:gd name="T65" fmla="*/ 84 h 84"/>
              <a:gd name="T66" fmla="*/ 24 w 552"/>
              <a:gd name="T67" fmla="*/ 76 h 84"/>
              <a:gd name="T68" fmla="*/ 12 w 552"/>
              <a:gd name="T69" fmla="*/ 64 h 84"/>
              <a:gd name="T70" fmla="*/ 4 w 552"/>
              <a:gd name="T71" fmla="*/ 56 h 84"/>
              <a:gd name="T72" fmla="*/ 0 w 552"/>
              <a:gd name="T73" fmla="*/ 52 h 84"/>
              <a:gd name="T74" fmla="*/ 4 w 552"/>
              <a:gd name="T75" fmla="*/ 48 h 84"/>
              <a:gd name="T76" fmla="*/ 12 w 552"/>
              <a:gd name="T77" fmla="*/ 44 h 84"/>
              <a:gd name="T78" fmla="*/ 32 w 552"/>
              <a:gd name="T79" fmla="*/ 44 h 84"/>
              <a:gd name="T80" fmla="*/ 48 w 552"/>
              <a:gd name="T81" fmla="*/ 4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552" h="84">
                <a:moveTo>
                  <a:pt x="48" y="44"/>
                </a:moveTo>
                <a:lnTo>
                  <a:pt x="80" y="40"/>
                </a:lnTo>
                <a:lnTo>
                  <a:pt x="108" y="40"/>
                </a:lnTo>
                <a:lnTo>
                  <a:pt x="120" y="36"/>
                </a:lnTo>
                <a:lnTo>
                  <a:pt x="132" y="36"/>
                </a:lnTo>
                <a:lnTo>
                  <a:pt x="152" y="32"/>
                </a:lnTo>
                <a:lnTo>
                  <a:pt x="160" y="32"/>
                </a:lnTo>
                <a:lnTo>
                  <a:pt x="172" y="32"/>
                </a:lnTo>
                <a:lnTo>
                  <a:pt x="184" y="32"/>
                </a:lnTo>
                <a:lnTo>
                  <a:pt x="196" y="28"/>
                </a:lnTo>
                <a:lnTo>
                  <a:pt x="212" y="28"/>
                </a:lnTo>
                <a:lnTo>
                  <a:pt x="228" y="24"/>
                </a:lnTo>
                <a:lnTo>
                  <a:pt x="244" y="24"/>
                </a:lnTo>
                <a:lnTo>
                  <a:pt x="260" y="20"/>
                </a:lnTo>
                <a:lnTo>
                  <a:pt x="280" y="20"/>
                </a:lnTo>
                <a:lnTo>
                  <a:pt x="300" y="16"/>
                </a:lnTo>
                <a:lnTo>
                  <a:pt x="320" y="16"/>
                </a:lnTo>
                <a:lnTo>
                  <a:pt x="336" y="12"/>
                </a:lnTo>
                <a:lnTo>
                  <a:pt x="352" y="12"/>
                </a:lnTo>
                <a:lnTo>
                  <a:pt x="372" y="8"/>
                </a:lnTo>
                <a:lnTo>
                  <a:pt x="384" y="8"/>
                </a:lnTo>
                <a:lnTo>
                  <a:pt x="400" y="4"/>
                </a:lnTo>
                <a:lnTo>
                  <a:pt x="412" y="4"/>
                </a:lnTo>
                <a:lnTo>
                  <a:pt x="424" y="4"/>
                </a:lnTo>
                <a:lnTo>
                  <a:pt x="436" y="0"/>
                </a:lnTo>
                <a:lnTo>
                  <a:pt x="444" y="0"/>
                </a:lnTo>
                <a:lnTo>
                  <a:pt x="456" y="0"/>
                </a:lnTo>
                <a:lnTo>
                  <a:pt x="460" y="0"/>
                </a:lnTo>
                <a:lnTo>
                  <a:pt x="468" y="0"/>
                </a:lnTo>
                <a:lnTo>
                  <a:pt x="476" y="0"/>
                </a:lnTo>
                <a:lnTo>
                  <a:pt x="480" y="0"/>
                </a:lnTo>
                <a:lnTo>
                  <a:pt x="480" y="0"/>
                </a:lnTo>
                <a:lnTo>
                  <a:pt x="504" y="0"/>
                </a:lnTo>
                <a:lnTo>
                  <a:pt x="528" y="4"/>
                </a:lnTo>
                <a:lnTo>
                  <a:pt x="536" y="12"/>
                </a:lnTo>
                <a:lnTo>
                  <a:pt x="540" y="16"/>
                </a:lnTo>
                <a:lnTo>
                  <a:pt x="548" y="20"/>
                </a:lnTo>
                <a:lnTo>
                  <a:pt x="552" y="24"/>
                </a:lnTo>
                <a:lnTo>
                  <a:pt x="552" y="28"/>
                </a:lnTo>
                <a:lnTo>
                  <a:pt x="552" y="32"/>
                </a:lnTo>
                <a:lnTo>
                  <a:pt x="548" y="36"/>
                </a:lnTo>
                <a:lnTo>
                  <a:pt x="544" y="36"/>
                </a:lnTo>
                <a:lnTo>
                  <a:pt x="540" y="40"/>
                </a:lnTo>
                <a:lnTo>
                  <a:pt x="532" y="40"/>
                </a:lnTo>
                <a:lnTo>
                  <a:pt x="524" y="44"/>
                </a:lnTo>
                <a:lnTo>
                  <a:pt x="512" y="44"/>
                </a:lnTo>
                <a:lnTo>
                  <a:pt x="500" y="48"/>
                </a:lnTo>
                <a:lnTo>
                  <a:pt x="488" y="48"/>
                </a:lnTo>
                <a:lnTo>
                  <a:pt x="472" y="48"/>
                </a:lnTo>
                <a:lnTo>
                  <a:pt x="452" y="48"/>
                </a:lnTo>
                <a:lnTo>
                  <a:pt x="436" y="48"/>
                </a:lnTo>
                <a:lnTo>
                  <a:pt x="392" y="48"/>
                </a:lnTo>
                <a:lnTo>
                  <a:pt x="356" y="48"/>
                </a:lnTo>
                <a:lnTo>
                  <a:pt x="320" y="52"/>
                </a:lnTo>
                <a:lnTo>
                  <a:pt x="284" y="52"/>
                </a:lnTo>
                <a:lnTo>
                  <a:pt x="212" y="60"/>
                </a:lnTo>
                <a:lnTo>
                  <a:pt x="144" y="72"/>
                </a:lnTo>
                <a:lnTo>
                  <a:pt x="124" y="76"/>
                </a:lnTo>
                <a:lnTo>
                  <a:pt x="112" y="76"/>
                </a:lnTo>
                <a:lnTo>
                  <a:pt x="96" y="80"/>
                </a:lnTo>
                <a:lnTo>
                  <a:pt x="84" y="80"/>
                </a:lnTo>
                <a:lnTo>
                  <a:pt x="76" y="80"/>
                </a:lnTo>
                <a:lnTo>
                  <a:pt x="68" y="84"/>
                </a:lnTo>
                <a:lnTo>
                  <a:pt x="60" y="84"/>
                </a:lnTo>
                <a:lnTo>
                  <a:pt x="52" y="84"/>
                </a:lnTo>
                <a:lnTo>
                  <a:pt x="44" y="84"/>
                </a:lnTo>
                <a:lnTo>
                  <a:pt x="36" y="80"/>
                </a:lnTo>
                <a:lnTo>
                  <a:pt x="24" y="76"/>
                </a:lnTo>
                <a:lnTo>
                  <a:pt x="16" y="68"/>
                </a:lnTo>
                <a:lnTo>
                  <a:pt x="12" y="64"/>
                </a:lnTo>
                <a:lnTo>
                  <a:pt x="8" y="60"/>
                </a:lnTo>
                <a:lnTo>
                  <a:pt x="4" y="56"/>
                </a:lnTo>
                <a:lnTo>
                  <a:pt x="4" y="52"/>
                </a:lnTo>
                <a:lnTo>
                  <a:pt x="0" y="52"/>
                </a:lnTo>
                <a:lnTo>
                  <a:pt x="4" y="48"/>
                </a:lnTo>
                <a:lnTo>
                  <a:pt x="4" y="48"/>
                </a:lnTo>
                <a:lnTo>
                  <a:pt x="8" y="44"/>
                </a:lnTo>
                <a:lnTo>
                  <a:pt x="12" y="44"/>
                </a:lnTo>
                <a:lnTo>
                  <a:pt x="20" y="44"/>
                </a:lnTo>
                <a:lnTo>
                  <a:pt x="32" y="44"/>
                </a:lnTo>
                <a:lnTo>
                  <a:pt x="48" y="44"/>
                </a:lnTo>
                <a:lnTo>
                  <a:pt x="48" y="44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61" name="Freeform 328"/>
          <p:cNvSpPr/>
          <p:nvPr/>
        </p:nvSpPr>
        <p:spPr bwMode="auto">
          <a:xfrm>
            <a:off x="1021080" y="4821555"/>
            <a:ext cx="222885" cy="447040"/>
          </a:xfrm>
          <a:custGeom>
            <a:avLst/>
            <a:gdLst>
              <a:gd name="T0" fmla="*/ 60 w 100"/>
              <a:gd name="T1" fmla="*/ 132 h 160"/>
              <a:gd name="T2" fmla="*/ 48 w 100"/>
              <a:gd name="T3" fmla="*/ 100 h 160"/>
              <a:gd name="T4" fmla="*/ 36 w 100"/>
              <a:gd name="T5" fmla="*/ 68 h 160"/>
              <a:gd name="T6" fmla="*/ 28 w 100"/>
              <a:gd name="T7" fmla="*/ 52 h 160"/>
              <a:gd name="T8" fmla="*/ 20 w 100"/>
              <a:gd name="T9" fmla="*/ 40 h 160"/>
              <a:gd name="T10" fmla="*/ 16 w 100"/>
              <a:gd name="T11" fmla="*/ 32 h 160"/>
              <a:gd name="T12" fmla="*/ 8 w 100"/>
              <a:gd name="T13" fmla="*/ 28 h 160"/>
              <a:gd name="T14" fmla="*/ 4 w 100"/>
              <a:gd name="T15" fmla="*/ 28 h 160"/>
              <a:gd name="T16" fmla="*/ 0 w 100"/>
              <a:gd name="T17" fmla="*/ 20 h 160"/>
              <a:gd name="T18" fmla="*/ 0 w 100"/>
              <a:gd name="T19" fmla="*/ 16 h 160"/>
              <a:gd name="T20" fmla="*/ 4 w 100"/>
              <a:gd name="T21" fmla="*/ 8 h 160"/>
              <a:gd name="T22" fmla="*/ 8 w 100"/>
              <a:gd name="T23" fmla="*/ 4 h 160"/>
              <a:gd name="T24" fmla="*/ 16 w 100"/>
              <a:gd name="T25" fmla="*/ 4 h 160"/>
              <a:gd name="T26" fmla="*/ 20 w 100"/>
              <a:gd name="T27" fmla="*/ 0 h 160"/>
              <a:gd name="T28" fmla="*/ 24 w 100"/>
              <a:gd name="T29" fmla="*/ 0 h 160"/>
              <a:gd name="T30" fmla="*/ 32 w 100"/>
              <a:gd name="T31" fmla="*/ 0 h 160"/>
              <a:gd name="T32" fmla="*/ 40 w 100"/>
              <a:gd name="T33" fmla="*/ 4 h 160"/>
              <a:gd name="T34" fmla="*/ 56 w 100"/>
              <a:gd name="T35" fmla="*/ 8 h 160"/>
              <a:gd name="T36" fmla="*/ 68 w 100"/>
              <a:gd name="T37" fmla="*/ 8 h 160"/>
              <a:gd name="T38" fmla="*/ 76 w 100"/>
              <a:gd name="T39" fmla="*/ 12 h 160"/>
              <a:gd name="T40" fmla="*/ 84 w 100"/>
              <a:gd name="T41" fmla="*/ 16 h 160"/>
              <a:gd name="T42" fmla="*/ 84 w 100"/>
              <a:gd name="T43" fmla="*/ 20 h 160"/>
              <a:gd name="T44" fmla="*/ 84 w 100"/>
              <a:gd name="T45" fmla="*/ 24 h 160"/>
              <a:gd name="T46" fmla="*/ 88 w 100"/>
              <a:gd name="T47" fmla="*/ 28 h 160"/>
              <a:gd name="T48" fmla="*/ 88 w 100"/>
              <a:gd name="T49" fmla="*/ 32 h 160"/>
              <a:gd name="T50" fmla="*/ 88 w 100"/>
              <a:gd name="T51" fmla="*/ 40 h 160"/>
              <a:gd name="T52" fmla="*/ 92 w 100"/>
              <a:gd name="T53" fmla="*/ 48 h 160"/>
              <a:gd name="T54" fmla="*/ 96 w 100"/>
              <a:gd name="T55" fmla="*/ 64 h 160"/>
              <a:gd name="T56" fmla="*/ 96 w 100"/>
              <a:gd name="T57" fmla="*/ 84 h 160"/>
              <a:gd name="T58" fmla="*/ 100 w 100"/>
              <a:gd name="T59" fmla="*/ 104 h 160"/>
              <a:gd name="T60" fmla="*/ 100 w 100"/>
              <a:gd name="T61" fmla="*/ 120 h 160"/>
              <a:gd name="T62" fmla="*/ 100 w 100"/>
              <a:gd name="T63" fmla="*/ 132 h 160"/>
              <a:gd name="T64" fmla="*/ 100 w 100"/>
              <a:gd name="T65" fmla="*/ 144 h 160"/>
              <a:gd name="T66" fmla="*/ 96 w 100"/>
              <a:gd name="T67" fmla="*/ 156 h 160"/>
              <a:gd name="T68" fmla="*/ 92 w 100"/>
              <a:gd name="T69" fmla="*/ 160 h 160"/>
              <a:gd name="T70" fmla="*/ 84 w 100"/>
              <a:gd name="T71" fmla="*/ 160 h 160"/>
              <a:gd name="T72" fmla="*/ 80 w 100"/>
              <a:gd name="T73" fmla="*/ 160 h 160"/>
              <a:gd name="T74" fmla="*/ 76 w 100"/>
              <a:gd name="T75" fmla="*/ 156 h 160"/>
              <a:gd name="T76" fmla="*/ 72 w 100"/>
              <a:gd name="T77" fmla="*/ 156 h 160"/>
              <a:gd name="T78" fmla="*/ 68 w 100"/>
              <a:gd name="T79" fmla="*/ 152 h 160"/>
              <a:gd name="T80" fmla="*/ 64 w 100"/>
              <a:gd name="T81" fmla="*/ 144 h 160"/>
              <a:gd name="T82" fmla="*/ 60 w 100"/>
              <a:gd name="T83" fmla="*/ 140 h 160"/>
              <a:gd name="T84" fmla="*/ 60 w 100"/>
              <a:gd name="T85" fmla="*/ 132 h 160"/>
              <a:gd name="T86" fmla="*/ 60 w 100"/>
              <a:gd name="T87" fmla="*/ 13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00" h="160">
                <a:moveTo>
                  <a:pt x="60" y="132"/>
                </a:moveTo>
                <a:lnTo>
                  <a:pt x="48" y="100"/>
                </a:lnTo>
                <a:lnTo>
                  <a:pt x="36" y="68"/>
                </a:lnTo>
                <a:lnTo>
                  <a:pt x="28" y="52"/>
                </a:lnTo>
                <a:lnTo>
                  <a:pt x="20" y="40"/>
                </a:lnTo>
                <a:lnTo>
                  <a:pt x="16" y="32"/>
                </a:lnTo>
                <a:lnTo>
                  <a:pt x="8" y="28"/>
                </a:lnTo>
                <a:lnTo>
                  <a:pt x="4" y="28"/>
                </a:lnTo>
                <a:lnTo>
                  <a:pt x="0" y="20"/>
                </a:lnTo>
                <a:lnTo>
                  <a:pt x="0" y="16"/>
                </a:lnTo>
                <a:lnTo>
                  <a:pt x="4" y="8"/>
                </a:lnTo>
                <a:lnTo>
                  <a:pt x="8" y="4"/>
                </a:lnTo>
                <a:lnTo>
                  <a:pt x="16" y="4"/>
                </a:lnTo>
                <a:lnTo>
                  <a:pt x="20" y="0"/>
                </a:lnTo>
                <a:lnTo>
                  <a:pt x="24" y="0"/>
                </a:lnTo>
                <a:lnTo>
                  <a:pt x="32" y="0"/>
                </a:lnTo>
                <a:lnTo>
                  <a:pt x="40" y="4"/>
                </a:lnTo>
                <a:lnTo>
                  <a:pt x="56" y="8"/>
                </a:lnTo>
                <a:lnTo>
                  <a:pt x="68" y="8"/>
                </a:lnTo>
                <a:lnTo>
                  <a:pt x="76" y="12"/>
                </a:lnTo>
                <a:lnTo>
                  <a:pt x="84" y="16"/>
                </a:lnTo>
                <a:lnTo>
                  <a:pt x="84" y="20"/>
                </a:lnTo>
                <a:lnTo>
                  <a:pt x="84" y="24"/>
                </a:lnTo>
                <a:lnTo>
                  <a:pt x="88" y="28"/>
                </a:lnTo>
                <a:lnTo>
                  <a:pt x="88" y="32"/>
                </a:lnTo>
                <a:lnTo>
                  <a:pt x="88" y="40"/>
                </a:lnTo>
                <a:lnTo>
                  <a:pt x="92" y="48"/>
                </a:lnTo>
                <a:lnTo>
                  <a:pt x="96" y="64"/>
                </a:lnTo>
                <a:lnTo>
                  <a:pt x="96" y="84"/>
                </a:lnTo>
                <a:lnTo>
                  <a:pt x="100" y="104"/>
                </a:lnTo>
                <a:lnTo>
                  <a:pt x="100" y="120"/>
                </a:lnTo>
                <a:lnTo>
                  <a:pt x="100" y="132"/>
                </a:lnTo>
                <a:lnTo>
                  <a:pt x="100" y="144"/>
                </a:lnTo>
                <a:lnTo>
                  <a:pt x="96" y="156"/>
                </a:lnTo>
                <a:lnTo>
                  <a:pt x="92" y="160"/>
                </a:lnTo>
                <a:lnTo>
                  <a:pt x="84" y="160"/>
                </a:lnTo>
                <a:lnTo>
                  <a:pt x="80" y="160"/>
                </a:lnTo>
                <a:lnTo>
                  <a:pt x="76" y="156"/>
                </a:lnTo>
                <a:lnTo>
                  <a:pt x="72" y="156"/>
                </a:lnTo>
                <a:lnTo>
                  <a:pt x="68" y="152"/>
                </a:lnTo>
                <a:lnTo>
                  <a:pt x="64" y="144"/>
                </a:lnTo>
                <a:lnTo>
                  <a:pt x="60" y="140"/>
                </a:lnTo>
                <a:lnTo>
                  <a:pt x="60" y="132"/>
                </a:lnTo>
                <a:lnTo>
                  <a:pt x="60" y="132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62" name="Freeform 329"/>
          <p:cNvSpPr/>
          <p:nvPr/>
        </p:nvSpPr>
        <p:spPr bwMode="auto">
          <a:xfrm>
            <a:off x="592455" y="5626100"/>
            <a:ext cx="1518920" cy="234950"/>
          </a:xfrm>
          <a:custGeom>
            <a:avLst/>
            <a:gdLst>
              <a:gd name="T0" fmla="*/ 60 w 680"/>
              <a:gd name="T1" fmla="*/ 84 h 84"/>
              <a:gd name="T2" fmla="*/ 40 w 680"/>
              <a:gd name="T3" fmla="*/ 76 h 84"/>
              <a:gd name="T4" fmla="*/ 16 w 680"/>
              <a:gd name="T5" fmla="*/ 68 h 84"/>
              <a:gd name="T6" fmla="*/ 4 w 680"/>
              <a:gd name="T7" fmla="*/ 60 h 84"/>
              <a:gd name="T8" fmla="*/ 0 w 680"/>
              <a:gd name="T9" fmla="*/ 56 h 84"/>
              <a:gd name="T10" fmla="*/ 4 w 680"/>
              <a:gd name="T11" fmla="*/ 52 h 84"/>
              <a:gd name="T12" fmla="*/ 8 w 680"/>
              <a:gd name="T13" fmla="*/ 48 h 84"/>
              <a:gd name="T14" fmla="*/ 28 w 680"/>
              <a:gd name="T15" fmla="*/ 48 h 84"/>
              <a:gd name="T16" fmla="*/ 56 w 680"/>
              <a:gd name="T17" fmla="*/ 44 h 84"/>
              <a:gd name="T18" fmla="*/ 76 w 680"/>
              <a:gd name="T19" fmla="*/ 44 h 84"/>
              <a:gd name="T20" fmla="*/ 88 w 680"/>
              <a:gd name="T21" fmla="*/ 44 h 84"/>
              <a:gd name="T22" fmla="*/ 108 w 680"/>
              <a:gd name="T23" fmla="*/ 44 h 84"/>
              <a:gd name="T24" fmla="*/ 132 w 680"/>
              <a:gd name="T25" fmla="*/ 40 h 84"/>
              <a:gd name="T26" fmla="*/ 168 w 680"/>
              <a:gd name="T27" fmla="*/ 36 h 84"/>
              <a:gd name="T28" fmla="*/ 212 w 680"/>
              <a:gd name="T29" fmla="*/ 32 h 84"/>
              <a:gd name="T30" fmla="*/ 264 w 680"/>
              <a:gd name="T31" fmla="*/ 28 h 84"/>
              <a:gd name="T32" fmla="*/ 324 w 680"/>
              <a:gd name="T33" fmla="*/ 20 h 84"/>
              <a:gd name="T34" fmla="*/ 400 w 680"/>
              <a:gd name="T35" fmla="*/ 12 h 84"/>
              <a:gd name="T36" fmla="*/ 468 w 680"/>
              <a:gd name="T37" fmla="*/ 8 h 84"/>
              <a:gd name="T38" fmla="*/ 524 w 680"/>
              <a:gd name="T39" fmla="*/ 4 h 84"/>
              <a:gd name="T40" fmla="*/ 568 w 680"/>
              <a:gd name="T41" fmla="*/ 0 h 84"/>
              <a:gd name="T42" fmla="*/ 592 w 680"/>
              <a:gd name="T43" fmla="*/ 0 h 84"/>
              <a:gd name="T44" fmla="*/ 632 w 680"/>
              <a:gd name="T45" fmla="*/ 4 h 84"/>
              <a:gd name="T46" fmla="*/ 660 w 680"/>
              <a:gd name="T47" fmla="*/ 12 h 84"/>
              <a:gd name="T48" fmla="*/ 676 w 680"/>
              <a:gd name="T49" fmla="*/ 28 h 84"/>
              <a:gd name="T50" fmla="*/ 680 w 680"/>
              <a:gd name="T51" fmla="*/ 32 h 84"/>
              <a:gd name="T52" fmla="*/ 676 w 680"/>
              <a:gd name="T53" fmla="*/ 36 h 84"/>
              <a:gd name="T54" fmla="*/ 672 w 680"/>
              <a:gd name="T55" fmla="*/ 44 h 84"/>
              <a:gd name="T56" fmla="*/ 656 w 680"/>
              <a:gd name="T57" fmla="*/ 48 h 84"/>
              <a:gd name="T58" fmla="*/ 624 w 680"/>
              <a:gd name="T59" fmla="*/ 48 h 84"/>
              <a:gd name="T60" fmla="*/ 584 w 680"/>
              <a:gd name="T61" fmla="*/ 48 h 84"/>
              <a:gd name="T62" fmla="*/ 504 w 680"/>
              <a:gd name="T63" fmla="*/ 48 h 84"/>
              <a:gd name="T64" fmla="*/ 408 w 680"/>
              <a:gd name="T65" fmla="*/ 52 h 84"/>
              <a:gd name="T66" fmla="*/ 320 w 680"/>
              <a:gd name="T67" fmla="*/ 60 h 84"/>
              <a:gd name="T68" fmla="*/ 228 w 680"/>
              <a:gd name="T69" fmla="*/ 68 h 84"/>
              <a:gd name="T70" fmla="*/ 160 w 680"/>
              <a:gd name="T71" fmla="*/ 76 h 84"/>
              <a:gd name="T72" fmla="*/ 120 w 680"/>
              <a:gd name="T73" fmla="*/ 80 h 84"/>
              <a:gd name="T74" fmla="*/ 92 w 680"/>
              <a:gd name="T75" fmla="*/ 84 h 84"/>
              <a:gd name="T76" fmla="*/ 76 w 680"/>
              <a:gd name="T77" fmla="*/ 84 h 84"/>
              <a:gd name="T78" fmla="*/ 72 w 680"/>
              <a:gd name="T79" fmla="*/ 8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680" h="84">
                <a:moveTo>
                  <a:pt x="72" y="84"/>
                </a:moveTo>
                <a:lnTo>
                  <a:pt x="60" y="84"/>
                </a:lnTo>
                <a:lnTo>
                  <a:pt x="52" y="80"/>
                </a:lnTo>
                <a:lnTo>
                  <a:pt x="40" y="76"/>
                </a:lnTo>
                <a:lnTo>
                  <a:pt x="28" y="72"/>
                </a:lnTo>
                <a:lnTo>
                  <a:pt x="16" y="68"/>
                </a:lnTo>
                <a:lnTo>
                  <a:pt x="8" y="64"/>
                </a:lnTo>
                <a:lnTo>
                  <a:pt x="4" y="60"/>
                </a:lnTo>
                <a:lnTo>
                  <a:pt x="0" y="56"/>
                </a:lnTo>
                <a:lnTo>
                  <a:pt x="0" y="56"/>
                </a:lnTo>
                <a:lnTo>
                  <a:pt x="0" y="52"/>
                </a:lnTo>
                <a:lnTo>
                  <a:pt x="4" y="52"/>
                </a:lnTo>
                <a:lnTo>
                  <a:pt x="4" y="52"/>
                </a:lnTo>
                <a:lnTo>
                  <a:pt x="8" y="48"/>
                </a:lnTo>
                <a:lnTo>
                  <a:pt x="16" y="48"/>
                </a:lnTo>
                <a:lnTo>
                  <a:pt x="28" y="48"/>
                </a:lnTo>
                <a:lnTo>
                  <a:pt x="44" y="44"/>
                </a:lnTo>
                <a:lnTo>
                  <a:pt x="56" y="44"/>
                </a:lnTo>
                <a:lnTo>
                  <a:pt x="68" y="44"/>
                </a:lnTo>
                <a:lnTo>
                  <a:pt x="76" y="44"/>
                </a:lnTo>
                <a:lnTo>
                  <a:pt x="80" y="44"/>
                </a:lnTo>
                <a:lnTo>
                  <a:pt x="88" y="44"/>
                </a:lnTo>
                <a:lnTo>
                  <a:pt x="96" y="44"/>
                </a:lnTo>
                <a:lnTo>
                  <a:pt x="108" y="44"/>
                </a:lnTo>
                <a:lnTo>
                  <a:pt x="120" y="40"/>
                </a:lnTo>
                <a:lnTo>
                  <a:pt x="132" y="40"/>
                </a:lnTo>
                <a:lnTo>
                  <a:pt x="152" y="40"/>
                </a:lnTo>
                <a:lnTo>
                  <a:pt x="168" y="36"/>
                </a:lnTo>
                <a:lnTo>
                  <a:pt x="188" y="36"/>
                </a:lnTo>
                <a:lnTo>
                  <a:pt x="212" y="32"/>
                </a:lnTo>
                <a:lnTo>
                  <a:pt x="236" y="32"/>
                </a:lnTo>
                <a:lnTo>
                  <a:pt x="264" y="28"/>
                </a:lnTo>
                <a:lnTo>
                  <a:pt x="292" y="24"/>
                </a:lnTo>
                <a:lnTo>
                  <a:pt x="324" y="20"/>
                </a:lnTo>
                <a:lnTo>
                  <a:pt x="360" y="20"/>
                </a:lnTo>
                <a:lnTo>
                  <a:pt x="400" y="12"/>
                </a:lnTo>
                <a:lnTo>
                  <a:pt x="436" y="12"/>
                </a:lnTo>
                <a:lnTo>
                  <a:pt x="468" y="8"/>
                </a:lnTo>
                <a:lnTo>
                  <a:pt x="500" y="4"/>
                </a:lnTo>
                <a:lnTo>
                  <a:pt x="524" y="4"/>
                </a:lnTo>
                <a:lnTo>
                  <a:pt x="548" y="0"/>
                </a:lnTo>
                <a:lnTo>
                  <a:pt x="568" y="0"/>
                </a:lnTo>
                <a:lnTo>
                  <a:pt x="580" y="0"/>
                </a:lnTo>
                <a:lnTo>
                  <a:pt x="592" y="0"/>
                </a:lnTo>
                <a:lnTo>
                  <a:pt x="612" y="0"/>
                </a:lnTo>
                <a:lnTo>
                  <a:pt x="632" y="4"/>
                </a:lnTo>
                <a:lnTo>
                  <a:pt x="644" y="8"/>
                </a:lnTo>
                <a:lnTo>
                  <a:pt x="660" y="12"/>
                </a:lnTo>
                <a:lnTo>
                  <a:pt x="668" y="20"/>
                </a:lnTo>
                <a:lnTo>
                  <a:pt x="676" y="28"/>
                </a:lnTo>
                <a:lnTo>
                  <a:pt x="676" y="32"/>
                </a:lnTo>
                <a:lnTo>
                  <a:pt x="680" y="32"/>
                </a:lnTo>
                <a:lnTo>
                  <a:pt x="680" y="36"/>
                </a:lnTo>
                <a:lnTo>
                  <a:pt x="676" y="36"/>
                </a:lnTo>
                <a:lnTo>
                  <a:pt x="672" y="44"/>
                </a:lnTo>
                <a:lnTo>
                  <a:pt x="672" y="44"/>
                </a:lnTo>
                <a:lnTo>
                  <a:pt x="664" y="44"/>
                </a:lnTo>
                <a:lnTo>
                  <a:pt x="656" y="48"/>
                </a:lnTo>
                <a:lnTo>
                  <a:pt x="644" y="48"/>
                </a:lnTo>
                <a:lnTo>
                  <a:pt x="624" y="48"/>
                </a:lnTo>
                <a:lnTo>
                  <a:pt x="608" y="48"/>
                </a:lnTo>
                <a:lnTo>
                  <a:pt x="584" y="48"/>
                </a:lnTo>
                <a:lnTo>
                  <a:pt x="556" y="48"/>
                </a:lnTo>
                <a:lnTo>
                  <a:pt x="504" y="48"/>
                </a:lnTo>
                <a:lnTo>
                  <a:pt x="452" y="52"/>
                </a:lnTo>
                <a:lnTo>
                  <a:pt x="408" y="52"/>
                </a:lnTo>
                <a:lnTo>
                  <a:pt x="364" y="56"/>
                </a:lnTo>
                <a:lnTo>
                  <a:pt x="320" y="60"/>
                </a:lnTo>
                <a:lnTo>
                  <a:pt x="276" y="64"/>
                </a:lnTo>
                <a:lnTo>
                  <a:pt x="228" y="68"/>
                </a:lnTo>
                <a:lnTo>
                  <a:pt x="184" y="72"/>
                </a:lnTo>
                <a:lnTo>
                  <a:pt x="160" y="76"/>
                </a:lnTo>
                <a:lnTo>
                  <a:pt x="140" y="80"/>
                </a:lnTo>
                <a:lnTo>
                  <a:pt x="120" y="80"/>
                </a:lnTo>
                <a:lnTo>
                  <a:pt x="104" y="80"/>
                </a:lnTo>
                <a:lnTo>
                  <a:pt x="92" y="84"/>
                </a:lnTo>
                <a:lnTo>
                  <a:pt x="84" y="84"/>
                </a:lnTo>
                <a:lnTo>
                  <a:pt x="76" y="84"/>
                </a:lnTo>
                <a:lnTo>
                  <a:pt x="72" y="84"/>
                </a:lnTo>
                <a:lnTo>
                  <a:pt x="72" y="84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50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500"/>
                            </p:stCondLst>
                            <p:childTnLst>
                              <p:par>
                                <p:cTn id="8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6" grpId="0" bldLvl="0" animBg="1"/>
      <p:bldP spid="17" grpId="0" bldLvl="0" animBg="1"/>
      <p:bldP spid="20" grpId="0" bldLvl="0" animBg="1"/>
      <p:bldP spid="21" grpId="0" bldLvl="0" animBg="1"/>
      <p:bldP spid="30" grpId="0" bldLvl="0" animBg="1"/>
      <p:bldP spid="32" grpId="0" bldLvl="0" animBg="1"/>
      <p:bldP spid="41" grpId="0" bldLvl="0" animBg="1"/>
      <p:bldP spid="43" grpId="0" bldLvl="0" animBg="1"/>
      <p:bldP spid="47" grpId="0" bldLvl="0" animBg="1"/>
      <p:bldP spid="11" grpId="1" animBg="1"/>
      <p:bldP spid="16" grpId="1" animBg="1"/>
      <p:bldP spid="17" grpId="1" animBg="1"/>
      <p:bldP spid="20" grpId="1" animBg="1"/>
      <p:bldP spid="21" grpId="1" animBg="1"/>
      <p:bldP spid="30" grpId="1" animBg="1"/>
      <p:bldP spid="32" grpId="1" animBg="1"/>
      <p:bldP spid="41" grpId="1" animBg="1"/>
      <p:bldP spid="43" grpId="1" animBg="1"/>
      <p:bldP spid="47" grpId="1" animBg="1"/>
      <p:bldP spid="10" grpId="0" bldLvl="0" animBg="1"/>
      <p:bldP spid="10" grpId="1" animBg="1"/>
      <p:bldP spid="53" grpId="0" bldLvl="0" animBg="1"/>
      <p:bldP spid="54" grpId="0" bldLvl="0" animBg="1"/>
      <p:bldP spid="55" grpId="0" bldLvl="0" animBg="1"/>
      <p:bldP spid="57" grpId="0" bldLvl="0" animBg="1"/>
      <p:bldP spid="59" grpId="0" bldLvl="0" animBg="1"/>
      <p:bldP spid="60" grpId="0" bldLvl="0" animBg="1"/>
      <p:bldP spid="61" grpId="0" bldLvl="0" animBg="1"/>
      <p:bldP spid="62" grpId="0" bldLvl="0" animBg="1"/>
      <p:bldP spid="53" grpId="1" animBg="1"/>
      <p:bldP spid="54" grpId="1" animBg="1"/>
      <p:bldP spid="55" grpId="1" animBg="1"/>
      <p:bldP spid="57" grpId="1" animBg="1"/>
      <p:bldP spid="59" grpId="1" animBg="1"/>
      <p:bldP spid="60" grpId="1" animBg="1"/>
      <p:bldP spid="61" grpId="1" animBg="1"/>
      <p:bldP spid="62" grpId="1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66383" y="4466590"/>
            <a:ext cx="2144395" cy="2145030"/>
            <a:chOff x="7023900" y="1357298"/>
            <a:chExt cx="2143140" cy="2143934"/>
          </a:xfrm>
        </p:grpSpPr>
        <p:sp>
          <p:nvSpPr>
            <p:cNvPr id="13" name="矩形 12"/>
            <p:cNvSpPr/>
            <p:nvPr/>
          </p:nvSpPr>
          <p:spPr>
            <a:xfrm>
              <a:off x="7023900" y="1357298"/>
              <a:ext cx="2143140" cy="214314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14" name="直接连接符 13"/>
            <p:cNvCxnSpPr/>
            <p:nvPr/>
          </p:nvCxnSpPr>
          <p:spPr>
            <a:xfrm rot="16200000" flipH="1">
              <a:off x="7023900" y="2428868"/>
              <a:ext cx="214314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stCxn id="13" idx="1"/>
              <a:endCxn id="13" idx="3"/>
            </p:cNvCxnSpPr>
            <p:nvPr/>
          </p:nvCxnSpPr>
          <p:spPr>
            <a:xfrm rot="10800000" flipH="1">
              <a:off x="7023900" y="2428868"/>
              <a:ext cx="214314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汉字</a:t>
            </a:r>
            <a:endParaRPr lang="zh-CN" altLang="en-US" sz="2800" b="1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8243" y="702214"/>
            <a:ext cx="2205355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l">
              <a:defRPr/>
            </a:pPr>
            <a:r>
              <a:rPr lang="en-US" b="1" dirty="0" smtClean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Chinese characters</a:t>
            </a:r>
            <a:endParaRPr lang="en-US" b="1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79083" y="1623060"/>
            <a:ext cx="2144395" cy="2145030"/>
            <a:chOff x="7023900" y="1357298"/>
            <a:chExt cx="2143140" cy="2143934"/>
          </a:xfrm>
        </p:grpSpPr>
        <p:sp>
          <p:nvSpPr>
            <p:cNvPr id="3" name="矩形 2"/>
            <p:cNvSpPr/>
            <p:nvPr/>
          </p:nvSpPr>
          <p:spPr>
            <a:xfrm>
              <a:off x="7023900" y="1357298"/>
              <a:ext cx="2143140" cy="214314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5" name="直接连接符 4"/>
            <p:cNvCxnSpPr>
              <a:stCxn id="3" idx="0"/>
              <a:endCxn id="3" idx="2"/>
            </p:cNvCxnSpPr>
            <p:nvPr/>
          </p:nvCxnSpPr>
          <p:spPr>
            <a:xfrm rot="16200000" flipH="1">
              <a:off x="7023900" y="2428868"/>
              <a:ext cx="214314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>
              <a:stCxn id="3" idx="1"/>
              <a:endCxn id="3" idx="3"/>
            </p:cNvCxnSpPr>
            <p:nvPr/>
          </p:nvCxnSpPr>
          <p:spPr>
            <a:xfrm rot="10800000" flipH="1">
              <a:off x="7023900" y="2428868"/>
              <a:ext cx="2143140" cy="1588"/>
            </a:xfrm>
            <a:prstGeom prst="line">
              <a:avLst/>
            </a:prstGeom>
            <a:ln w="1270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文本框 7"/>
          <p:cNvSpPr txBox="1"/>
          <p:nvPr/>
        </p:nvSpPr>
        <p:spPr>
          <a:xfrm>
            <a:off x="238125" y="1064895"/>
            <a:ext cx="2185670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lvl="0" algn="ctr">
              <a:defRPr/>
            </a:pPr>
            <a:r>
              <a:rPr lang="en-US" sz="3200" b="1" noProof="0" dirty="0" smtClean="0">
                <a:ln>
                  <a:noFill/>
                </a:ln>
                <a:solidFill>
                  <a:srgbClr val="FEC64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xiǎng</a:t>
            </a:r>
            <a:endParaRPr kumimoji="0" lang="en-US" sz="3200" b="1" i="0" u="none" strike="noStrike" kern="1200" cap="none" spc="0" normalizeH="0" baseline="0" noProof="0" dirty="0" smtClean="0">
              <a:ln>
                <a:noFill/>
              </a:ln>
              <a:solidFill>
                <a:srgbClr val="FEC64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82" name="文本框 7"/>
          <p:cNvSpPr txBox="1"/>
          <p:nvPr/>
        </p:nvSpPr>
        <p:spPr>
          <a:xfrm>
            <a:off x="-193675" y="3883025"/>
            <a:ext cx="3083560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lvl="0" algn="ctr"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EC64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nǔ</a:t>
            </a:r>
            <a:endParaRPr kumimoji="0" lang="en-US" sz="3200" b="1" i="0" u="none" strike="noStrike" kern="1200" cap="none" spc="0" normalizeH="0" baseline="0" noProof="0" dirty="0" smtClean="0">
              <a:ln>
                <a:noFill/>
              </a:ln>
              <a:solidFill>
                <a:srgbClr val="FEC64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8" name="图片 17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64" name="图片 63" hidden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45" y="4815840"/>
            <a:ext cx="1649095" cy="1424305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2765425" y="2178685"/>
            <a:ext cx="9057640" cy="1031875"/>
            <a:chOff x="2758" y="4244"/>
            <a:chExt cx="15284" cy="1210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58" y="4244"/>
              <a:ext cx="12924" cy="1200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642" y="4244"/>
              <a:ext cx="2400" cy="1210"/>
            </a:xfrm>
            <a:prstGeom prst="rect">
              <a:avLst/>
            </a:prstGeom>
          </p:spPr>
        </p:pic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5425" y="5023485"/>
            <a:ext cx="6891655" cy="103251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720725" y="1884045"/>
            <a:ext cx="1254760" cy="1383030"/>
            <a:chOff x="7248" y="-1605"/>
            <a:chExt cx="3497" cy="3854"/>
          </a:xfrm>
        </p:grpSpPr>
        <p:sp>
          <p:nvSpPr>
            <p:cNvPr id="85" name="Freeform 272"/>
            <p:cNvSpPr/>
            <p:nvPr/>
          </p:nvSpPr>
          <p:spPr bwMode="auto">
            <a:xfrm>
              <a:off x="8039" y="-1605"/>
              <a:ext cx="440" cy="2715"/>
            </a:xfrm>
            <a:custGeom>
              <a:avLst/>
              <a:gdLst>
                <a:gd name="T0" fmla="*/ 68 w 80"/>
                <a:gd name="T1" fmla="*/ 204 h 372"/>
                <a:gd name="T2" fmla="*/ 64 w 80"/>
                <a:gd name="T3" fmla="*/ 252 h 372"/>
                <a:gd name="T4" fmla="*/ 64 w 80"/>
                <a:gd name="T5" fmla="*/ 292 h 372"/>
                <a:gd name="T6" fmla="*/ 64 w 80"/>
                <a:gd name="T7" fmla="*/ 320 h 372"/>
                <a:gd name="T8" fmla="*/ 60 w 80"/>
                <a:gd name="T9" fmla="*/ 340 h 372"/>
                <a:gd name="T10" fmla="*/ 60 w 80"/>
                <a:gd name="T11" fmla="*/ 356 h 372"/>
                <a:gd name="T12" fmla="*/ 56 w 80"/>
                <a:gd name="T13" fmla="*/ 368 h 372"/>
                <a:gd name="T14" fmla="*/ 52 w 80"/>
                <a:gd name="T15" fmla="*/ 372 h 372"/>
                <a:gd name="T16" fmla="*/ 40 w 80"/>
                <a:gd name="T17" fmla="*/ 372 h 372"/>
                <a:gd name="T18" fmla="*/ 28 w 80"/>
                <a:gd name="T19" fmla="*/ 360 h 372"/>
                <a:gd name="T20" fmla="*/ 16 w 80"/>
                <a:gd name="T21" fmla="*/ 344 h 372"/>
                <a:gd name="T22" fmla="*/ 8 w 80"/>
                <a:gd name="T23" fmla="*/ 328 h 372"/>
                <a:gd name="T24" fmla="*/ 4 w 80"/>
                <a:gd name="T25" fmla="*/ 316 h 372"/>
                <a:gd name="T26" fmla="*/ 8 w 80"/>
                <a:gd name="T27" fmla="*/ 300 h 372"/>
                <a:gd name="T28" fmla="*/ 12 w 80"/>
                <a:gd name="T29" fmla="*/ 280 h 372"/>
                <a:gd name="T30" fmla="*/ 12 w 80"/>
                <a:gd name="T31" fmla="*/ 264 h 372"/>
                <a:gd name="T32" fmla="*/ 16 w 80"/>
                <a:gd name="T33" fmla="*/ 236 h 372"/>
                <a:gd name="T34" fmla="*/ 16 w 80"/>
                <a:gd name="T35" fmla="*/ 204 h 372"/>
                <a:gd name="T36" fmla="*/ 20 w 80"/>
                <a:gd name="T37" fmla="*/ 164 h 372"/>
                <a:gd name="T38" fmla="*/ 20 w 80"/>
                <a:gd name="T39" fmla="*/ 132 h 372"/>
                <a:gd name="T40" fmla="*/ 20 w 80"/>
                <a:gd name="T41" fmla="*/ 100 h 372"/>
                <a:gd name="T42" fmla="*/ 20 w 80"/>
                <a:gd name="T43" fmla="*/ 76 h 372"/>
                <a:gd name="T44" fmla="*/ 16 w 80"/>
                <a:gd name="T45" fmla="*/ 48 h 372"/>
                <a:gd name="T46" fmla="*/ 12 w 80"/>
                <a:gd name="T47" fmla="*/ 36 h 372"/>
                <a:gd name="T48" fmla="*/ 8 w 80"/>
                <a:gd name="T49" fmla="*/ 24 h 372"/>
                <a:gd name="T50" fmla="*/ 4 w 80"/>
                <a:gd name="T51" fmla="*/ 20 h 372"/>
                <a:gd name="T52" fmla="*/ 0 w 80"/>
                <a:gd name="T53" fmla="*/ 16 h 372"/>
                <a:gd name="T54" fmla="*/ 0 w 80"/>
                <a:gd name="T55" fmla="*/ 4 h 372"/>
                <a:gd name="T56" fmla="*/ 4 w 80"/>
                <a:gd name="T57" fmla="*/ 0 h 372"/>
                <a:gd name="T58" fmla="*/ 24 w 80"/>
                <a:gd name="T59" fmla="*/ 0 h 372"/>
                <a:gd name="T60" fmla="*/ 52 w 80"/>
                <a:gd name="T61" fmla="*/ 8 h 372"/>
                <a:gd name="T62" fmla="*/ 72 w 80"/>
                <a:gd name="T63" fmla="*/ 16 h 372"/>
                <a:gd name="T64" fmla="*/ 76 w 80"/>
                <a:gd name="T65" fmla="*/ 20 h 372"/>
                <a:gd name="T66" fmla="*/ 80 w 80"/>
                <a:gd name="T67" fmla="*/ 28 h 372"/>
                <a:gd name="T68" fmla="*/ 76 w 80"/>
                <a:gd name="T69" fmla="*/ 44 h 372"/>
                <a:gd name="T70" fmla="*/ 76 w 80"/>
                <a:gd name="T71" fmla="*/ 56 h 372"/>
                <a:gd name="T72" fmla="*/ 72 w 80"/>
                <a:gd name="T73" fmla="*/ 84 h 372"/>
                <a:gd name="T74" fmla="*/ 72 w 80"/>
                <a:gd name="T75" fmla="*/ 124 h 372"/>
                <a:gd name="T76" fmla="*/ 68 w 80"/>
                <a:gd name="T77" fmla="*/ 176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0" h="372">
                  <a:moveTo>
                    <a:pt x="68" y="176"/>
                  </a:moveTo>
                  <a:lnTo>
                    <a:pt x="68" y="204"/>
                  </a:lnTo>
                  <a:lnTo>
                    <a:pt x="68" y="228"/>
                  </a:lnTo>
                  <a:lnTo>
                    <a:pt x="64" y="252"/>
                  </a:lnTo>
                  <a:lnTo>
                    <a:pt x="64" y="276"/>
                  </a:lnTo>
                  <a:lnTo>
                    <a:pt x="64" y="292"/>
                  </a:lnTo>
                  <a:lnTo>
                    <a:pt x="64" y="308"/>
                  </a:lnTo>
                  <a:lnTo>
                    <a:pt x="64" y="320"/>
                  </a:lnTo>
                  <a:lnTo>
                    <a:pt x="64" y="332"/>
                  </a:lnTo>
                  <a:lnTo>
                    <a:pt x="60" y="340"/>
                  </a:lnTo>
                  <a:lnTo>
                    <a:pt x="60" y="348"/>
                  </a:lnTo>
                  <a:lnTo>
                    <a:pt x="60" y="356"/>
                  </a:lnTo>
                  <a:lnTo>
                    <a:pt x="56" y="360"/>
                  </a:lnTo>
                  <a:lnTo>
                    <a:pt x="56" y="368"/>
                  </a:lnTo>
                  <a:lnTo>
                    <a:pt x="52" y="368"/>
                  </a:lnTo>
                  <a:lnTo>
                    <a:pt x="52" y="372"/>
                  </a:lnTo>
                  <a:lnTo>
                    <a:pt x="48" y="372"/>
                  </a:lnTo>
                  <a:lnTo>
                    <a:pt x="40" y="372"/>
                  </a:lnTo>
                  <a:lnTo>
                    <a:pt x="36" y="368"/>
                  </a:lnTo>
                  <a:lnTo>
                    <a:pt x="28" y="360"/>
                  </a:lnTo>
                  <a:lnTo>
                    <a:pt x="20" y="352"/>
                  </a:lnTo>
                  <a:lnTo>
                    <a:pt x="16" y="344"/>
                  </a:lnTo>
                  <a:lnTo>
                    <a:pt x="12" y="336"/>
                  </a:lnTo>
                  <a:lnTo>
                    <a:pt x="8" y="328"/>
                  </a:lnTo>
                  <a:lnTo>
                    <a:pt x="8" y="324"/>
                  </a:lnTo>
                  <a:lnTo>
                    <a:pt x="4" y="316"/>
                  </a:lnTo>
                  <a:lnTo>
                    <a:pt x="8" y="308"/>
                  </a:lnTo>
                  <a:lnTo>
                    <a:pt x="8" y="300"/>
                  </a:lnTo>
                  <a:lnTo>
                    <a:pt x="8" y="288"/>
                  </a:lnTo>
                  <a:lnTo>
                    <a:pt x="12" y="280"/>
                  </a:lnTo>
                  <a:lnTo>
                    <a:pt x="12" y="272"/>
                  </a:lnTo>
                  <a:lnTo>
                    <a:pt x="12" y="264"/>
                  </a:lnTo>
                  <a:lnTo>
                    <a:pt x="16" y="252"/>
                  </a:lnTo>
                  <a:lnTo>
                    <a:pt x="16" y="236"/>
                  </a:lnTo>
                  <a:lnTo>
                    <a:pt x="16" y="220"/>
                  </a:lnTo>
                  <a:lnTo>
                    <a:pt x="16" y="204"/>
                  </a:lnTo>
                  <a:lnTo>
                    <a:pt x="20" y="184"/>
                  </a:lnTo>
                  <a:lnTo>
                    <a:pt x="20" y="164"/>
                  </a:lnTo>
                  <a:lnTo>
                    <a:pt x="20" y="148"/>
                  </a:lnTo>
                  <a:lnTo>
                    <a:pt x="20" y="132"/>
                  </a:lnTo>
                  <a:lnTo>
                    <a:pt x="20" y="116"/>
                  </a:lnTo>
                  <a:lnTo>
                    <a:pt x="20" y="100"/>
                  </a:lnTo>
                  <a:lnTo>
                    <a:pt x="20" y="88"/>
                  </a:lnTo>
                  <a:lnTo>
                    <a:pt x="20" y="76"/>
                  </a:lnTo>
                  <a:lnTo>
                    <a:pt x="20" y="64"/>
                  </a:lnTo>
                  <a:lnTo>
                    <a:pt x="16" y="48"/>
                  </a:lnTo>
                  <a:lnTo>
                    <a:pt x="16" y="40"/>
                  </a:lnTo>
                  <a:lnTo>
                    <a:pt x="12" y="36"/>
                  </a:lnTo>
                  <a:lnTo>
                    <a:pt x="12" y="28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12" y="0"/>
                  </a:lnTo>
                  <a:lnTo>
                    <a:pt x="24" y="0"/>
                  </a:lnTo>
                  <a:lnTo>
                    <a:pt x="40" y="4"/>
                  </a:lnTo>
                  <a:lnTo>
                    <a:pt x="52" y="8"/>
                  </a:lnTo>
                  <a:lnTo>
                    <a:pt x="64" y="12"/>
                  </a:lnTo>
                  <a:lnTo>
                    <a:pt x="72" y="16"/>
                  </a:lnTo>
                  <a:lnTo>
                    <a:pt x="76" y="16"/>
                  </a:lnTo>
                  <a:lnTo>
                    <a:pt x="76" y="20"/>
                  </a:lnTo>
                  <a:lnTo>
                    <a:pt x="80" y="24"/>
                  </a:lnTo>
                  <a:lnTo>
                    <a:pt x="80" y="28"/>
                  </a:lnTo>
                  <a:lnTo>
                    <a:pt x="80" y="36"/>
                  </a:lnTo>
                  <a:lnTo>
                    <a:pt x="76" y="44"/>
                  </a:lnTo>
                  <a:lnTo>
                    <a:pt x="76" y="48"/>
                  </a:lnTo>
                  <a:lnTo>
                    <a:pt x="76" y="56"/>
                  </a:lnTo>
                  <a:lnTo>
                    <a:pt x="72" y="68"/>
                  </a:lnTo>
                  <a:lnTo>
                    <a:pt x="72" y="84"/>
                  </a:lnTo>
                  <a:lnTo>
                    <a:pt x="72" y="100"/>
                  </a:lnTo>
                  <a:lnTo>
                    <a:pt x="72" y="124"/>
                  </a:lnTo>
                  <a:lnTo>
                    <a:pt x="68" y="148"/>
                  </a:lnTo>
                  <a:lnTo>
                    <a:pt x="68" y="176"/>
                  </a:lnTo>
                  <a:lnTo>
                    <a:pt x="68" y="176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6" name="Freeform 273"/>
            <p:cNvSpPr/>
            <p:nvPr/>
          </p:nvSpPr>
          <p:spPr bwMode="auto">
            <a:xfrm>
              <a:off x="8853" y="-1021"/>
              <a:ext cx="352" cy="1868"/>
            </a:xfrm>
            <a:custGeom>
              <a:avLst/>
              <a:gdLst>
                <a:gd name="T0" fmla="*/ 64 w 64"/>
                <a:gd name="T1" fmla="*/ 12 h 256"/>
                <a:gd name="T2" fmla="*/ 64 w 64"/>
                <a:gd name="T3" fmla="*/ 48 h 256"/>
                <a:gd name="T4" fmla="*/ 64 w 64"/>
                <a:gd name="T5" fmla="*/ 80 h 256"/>
                <a:gd name="T6" fmla="*/ 64 w 64"/>
                <a:gd name="T7" fmla="*/ 112 h 256"/>
                <a:gd name="T8" fmla="*/ 64 w 64"/>
                <a:gd name="T9" fmla="*/ 140 h 256"/>
                <a:gd name="T10" fmla="*/ 64 w 64"/>
                <a:gd name="T11" fmla="*/ 164 h 256"/>
                <a:gd name="T12" fmla="*/ 64 w 64"/>
                <a:gd name="T13" fmla="*/ 184 h 256"/>
                <a:gd name="T14" fmla="*/ 60 w 64"/>
                <a:gd name="T15" fmla="*/ 200 h 256"/>
                <a:gd name="T16" fmla="*/ 60 w 64"/>
                <a:gd name="T17" fmla="*/ 212 h 256"/>
                <a:gd name="T18" fmla="*/ 60 w 64"/>
                <a:gd name="T19" fmla="*/ 224 h 256"/>
                <a:gd name="T20" fmla="*/ 56 w 64"/>
                <a:gd name="T21" fmla="*/ 232 h 256"/>
                <a:gd name="T22" fmla="*/ 56 w 64"/>
                <a:gd name="T23" fmla="*/ 240 h 256"/>
                <a:gd name="T24" fmla="*/ 52 w 64"/>
                <a:gd name="T25" fmla="*/ 248 h 256"/>
                <a:gd name="T26" fmla="*/ 48 w 64"/>
                <a:gd name="T27" fmla="*/ 252 h 256"/>
                <a:gd name="T28" fmla="*/ 40 w 64"/>
                <a:gd name="T29" fmla="*/ 252 h 256"/>
                <a:gd name="T30" fmla="*/ 36 w 64"/>
                <a:gd name="T31" fmla="*/ 256 h 256"/>
                <a:gd name="T32" fmla="*/ 32 w 64"/>
                <a:gd name="T33" fmla="*/ 256 h 256"/>
                <a:gd name="T34" fmla="*/ 28 w 64"/>
                <a:gd name="T35" fmla="*/ 252 h 256"/>
                <a:gd name="T36" fmla="*/ 24 w 64"/>
                <a:gd name="T37" fmla="*/ 252 h 256"/>
                <a:gd name="T38" fmla="*/ 20 w 64"/>
                <a:gd name="T39" fmla="*/ 248 h 256"/>
                <a:gd name="T40" fmla="*/ 16 w 64"/>
                <a:gd name="T41" fmla="*/ 240 h 256"/>
                <a:gd name="T42" fmla="*/ 16 w 64"/>
                <a:gd name="T43" fmla="*/ 236 h 256"/>
                <a:gd name="T44" fmla="*/ 12 w 64"/>
                <a:gd name="T45" fmla="*/ 228 h 256"/>
                <a:gd name="T46" fmla="*/ 12 w 64"/>
                <a:gd name="T47" fmla="*/ 216 h 256"/>
                <a:gd name="T48" fmla="*/ 12 w 64"/>
                <a:gd name="T49" fmla="*/ 208 h 256"/>
                <a:gd name="T50" fmla="*/ 16 w 64"/>
                <a:gd name="T51" fmla="*/ 184 h 256"/>
                <a:gd name="T52" fmla="*/ 16 w 64"/>
                <a:gd name="T53" fmla="*/ 156 h 256"/>
                <a:gd name="T54" fmla="*/ 16 w 64"/>
                <a:gd name="T55" fmla="*/ 132 h 256"/>
                <a:gd name="T56" fmla="*/ 12 w 64"/>
                <a:gd name="T57" fmla="*/ 100 h 256"/>
                <a:gd name="T58" fmla="*/ 12 w 64"/>
                <a:gd name="T59" fmla="*/ 84 h 256"/>
                <a:gd name="T60" fmla="*/ 12 w 64"/>
                <a:gd name="T61" fmla="*/ 72 h 256"/>
                <a:gd name="T62" fmla="*/ 12 w 64"/>
                <a:gd name="T63" fmla="*/ 60 h 256"/>
                <a:gd name="T64" fmla="*/ 8 w 64"/>
                <a:gd name="T65" fmla="*/ 52 h 256"/>
                <a:gd name="T66" fmla="*/ 8 w 64"/>
                <a:gd name="T67" fmla="*/ 40 h 256"/>
                <a:gd name="T68" fmla="*/ 8 w 64"/>
                <a:gd name="T69" fmla="*/ 36 h 256"/>
                <a:gd name="T70" fmla="*/ 8 w 64"/>
                <a:gd name="T71" fmla="*/ 28 h 256"/>
                <a:gd name="T72" fmla="*/ 4 w 64"/>
                <a:gd name="T73" fmla="*/ 24 h 256"/>
                <a:gd name="T74" fmla="*/ 0 w 64"/>
                <a:gd name="T75" fmla="*/ 16 h 256"/>
                <a:gd name="T76" fmla="*/ 0 w 64"/>
                <a:gd name="T77" fmla="*/ 12 h 256"/>
                <a:gd name="T78" fmla="*/ 0 w 64"/>
                <a:gd name="T79" fmla="*/ 8 h 256"/>
                <a:gd name="T80" fmla="*/ 4 w 64"/>
                <a:gd name="T81" fmla="*/ 0 h 256"/>
                <a:gd name="T82" fmla="*/ 8 w 64"/>
                <a:gd name="T83" fmla="*/ 0 h 256"/>
                <a:gd name="T84" fmla="*/ 12 w 64"/>
                <a:gd name="T85" fmla="*/ 0 h 256"/>
                <a:gd name="T86" fmla="*/ 16 w 64"/>
                <a:gd name="T87" fmla="*/ 0 h 256"/>
                <a:gd name="T88" fmla="*/ 24 w 64"/>
                <a:gd name="T89" fmla="*/ 0 h 256"/>
                <a:gd name="T90" fmla="*/ 32 w 64"/>
                <a:gd name="T91" fmla="*/ 0 h 256"/>
                <a:gd name="T92" fmla="*/ 40 w 64"/>
                <a:gd name="T93" fmla="*/ 4 h 256"/>
                <a:gd name="T94" fmla="*/ 52 w 64"/>
                <a:gd name="T95" fmla="*/ 8 h 256"/>
                <a:gd name="T96" fmla="*/ 64 w 64"/>
                <a:gd name="T97" fmla="*/ 12 h 256"/>
                <a:gd name="T98" fmla="*/ 64 w 64"/>
                <a:gd name="T99" fmla="*/ 1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4" h="256">
                  <a:moveTo>
                    <a:pt x="64" y="12"/>
                  </a:moveTo>
                  <a:lnTo>
                    <a:pt x="64" y="48"/>
                  </a:lnTo>
                  <a:lnTo>
                    <a:pt x="64" y="80"/>
                  </a:lnTo>
                  <a:lnTo>
                    <a:pt x="64" y="112"/>
                  </a:lnTo>
                  <a:lnTo>
                    <a:pt x="64" y="140"/>
                  </a:lnTo>
                  <a:lnTo>
                    <a:pt x="64" y="164"/>
                  </a:lnTo>
                  <a:lnTo>
                    <a:pt x="64" y="184"/>
                  </a:lnTo>
                  <a:lnTo>
                    <a:pt x="60" y="200"/>
                  </a:lnTo>
                  <a:lnTo>
                    <a:pt x="60" y="212"/>
                  </a:lnTo>
                  <a:lnTo>
                    <a:pt x="60" y="224"/>
                  </a:lnTo>
                  <a:lnTo>
                    <a:pt x="56" y="232"/>
                  </a:lnTo>
                  <a:lnTo>
                    <a:pt x="56" y="240"/>
                  </a:lnTo>
                  <a:lnTo>
                    <a:pt x="52" y="248"/>
                  </a:lnTo>
                  <a:lnTo>
                    <a:pt x="48" y="252"/>
                  </a:lnTo>
                  <a:lnTo>
                    <a:pt x="40" y="252"/>
                  </a:lnTo>
                  <a:lnTo>
                    <a:pt x="36" y="256"/>
                  </a:lnTo>
                  <a:lnTo>
                    <a:pt x="32" y="256"/>
                  </a:lnTo>
                  <a:lnTo>
                    <a:pt x="28" y="252"/>
                  </a:lnTo>
                  <a:lnTo>
                    <a:pt x="24" y="252"/>
                  </a:lnTo>
                  <a:lnTo>
                    <a:pt x="20" y="248"/>
                  </a:lnTo>
                  <a:lnTo>
                    <a:pt x="16" y="240"/>
                  </a:lnTo>
                  <a:lnTo>
                    <a:pt x="16" y="236"/>
                  </a:lnTo>
                  <a:lnTo>
                    <a:pt x="12" y="228"/>
                  </a:lnTo>
                  <a:lnTo>
                    <a:pt x="12" y="216"/>
                  </a:lnTo>
                  <a:lnTo>
                    <a:pt x="12" y="208"/>
                  </a:lnTo>
                  <a:lnTo>
                    <a:pt x="16" y="184"/>
                  </a:lnTo>
                  <a:lnTo>
                    <a:pt x="16" y="156"/>
                  </a:lnTo>
                  <a:lnTo>
                    <a:pt x="16" y="132"/>
                  </a:lnTo>
                  <a:lnTo>
                    <a:pt x="12" y="100"/>
                  </a:lnTo>
                  <a:lnTo>
                    <a:pt x="12" y="84"/>
                  </a:lnTo>
                  <a:lnTo>
                    <a:pt x="12" y="72"/>
                  </a:lnTo>
                  <a:lnTo>
                    <a:pt x="12" y="60"/>
                  </a:lnTo>
                  <a:lnTo>
                    <a:pt x="8" y="52"/>
                  </a:lnTo>
                  <a:lnTo>
                    <a:pt x="8" y="40"/>
                  </a:lnTo>
                  <a:lnTo>
                    <a:pt x="8" y="36"/>
                  </a:lnTo>
                  <a:lnTo>
                    <a:pt x="8" y="28"/>
                  </a:lnTo>
                  <a:lnTo>
                    <a:pt x="4" y="24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0" y="8"/>
                  </a:lnTo>
                  <a:lnTo>
                    <a:pt x="4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4" y="0"/>
                  </a:lnTo>
                  <a:lnTo>
                    <a:pt x="32" y="0"/>
                  </a:lnTo>
                  <a:lnTo>
                    <a:pt x="40" y="4"/>
                  </a:lnTo>
                  <a:lnTo>
                    <a:pt x="52" y="8"/>
                  </a:lnTo>
                  <a:lnTo>
                    <a:pt x="64" y="12"/>
                  </a:lnTo>
                  <a:lnTo>
                    <a:pt x="64" y="12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7" name="Freeform 274"/>
            <p:cNvSpPr/>
            <p:nvPr/>
          </p:nvSpPr>
          <p:spPr bwMode="auto">
            <a:xfrm>
              <a:off x="9007" y="-1167"/>
              <a:ext cx="1254" cy="2102"/>
            </a:xfrm>
            <a:custGeom>
              <a:avLst/>
              <a:gdLst>
                <a:gd name="T0" fmla="*/ 148 w 228"/>
                <a:gd name="T1" fmla="*/ 48 h 288"/>
                <a:gd name="T2" fmla="*/ 148 w 228"/>
                <a:gd name="T3" fmla="*/ 44 h 288"/>
                <a:gd name="T4" fmla="*/ 136 w 228"/>
                <a:gd name="T5" fmla="*/ 40 h 288"/>
                <a:gd name="T6" fmla="*/ 124 w 228"/>
                <a:gd name="T7" fmla="*/ 44 h 288"/>
                <a:gd name="T8" fmla="*/ 108 w 228"/>
                <a:gd name="T9" fmla="*/ 48 h 288"/>
                <a:gd name="T10" fmla="*/ 64 w 228"/>
                <a:gd name="T11" fmla="*/ 52 h 288"/>
                <a:gd name="T12" fmla="*/ 32 w 228"/>
                <a:gd name="T13" fmla="*/ 52 h 288"/>
                <a:gd name="T14" fmla="*/ 0 w 228"/>
                <a:gd name="T15" fmla="*/ 52 h 288"/>
                <a:gd name="T16" fmla="*/ 20 w 228"/>
                <a:gd name="T17" fmla="*/ 28 h 288"/>
                <a:gd name="T18" fmla="*/ 60 w 228"/>
                <a:gd name="T19" fmla="*/ 24 h 288"/>
                <a:gd name="T20" fmla="*/ 92 w 228"/>
                <a:gd name="T21" fmla="*/ 16 h 288"/>
                <a:gd name="T22" fmla="*/ 116 w 228"/>
                <a:gd name="T23" fmla="*/ 12 h 288"/>
                <a:gd name="T24" fmla="*/ 140 w 228"/>
                <a:gd name="T25" fmla="*/ 4 h 288"/>
                <a:gd name="T26" fmla="*/ 156 w 228"/>
                <a:gd name="T27" fmla="*/ 0 h 288"/>
                <a:gd name="T28" fmla="*/ 172 w 228"/>
                <a:gd name="T29" fmla="*/ 0 h 288"/>
                <a:gd name="T30" fmla="*/ 196 w 228"/>
                <a:gd name="T31" fmla="*/ 12 h 288"/>
                <a:gd name="T32" fmla="*/ 208 w 228"/>
                <a:gd name="T33" fmla="*/ 20 h 288"/>
                <a:gd name="T34" fmla="*/ 224 w 228"/>
                <a:gd name="T35" fmla="*/ 32 h 288"/>
                <a:gd name="T36" fmla="*/ 228 w 228"/>
                <a:gd name="T37" fmla="*/ 40 h 288"/>
                <a:gd name="T38" fmla="*/ 224 w 228"/>
                <a:gd name="T39" fmla="*/ 48 h 288"/>
                <a:gd name="T40" fmla="*/ 216 w 228"/>
                <a:gd name="T41" fmla="*/ 60 h 288"/>
                <a:gd name="T42" fmla="*/ 216 w 228"/>
                <a:gd name="T43" fmla="*/ 80 h 288"/>
                <a:gd name="T44" fmla="*/ 216 w 228"/>
                <a:gd name="T45" fmla="*/ 112 h 288"/>
                <a:gd name="T46" fmla="*/ 216 w 228"/>
                <a:gd name="T47" fmla="*/ 152 h 288"/>
                <a:gd name="T48" fmla="*/ 204 w 228"/>
                <a:gd name="T49" fmla="*/ 240 h 288"/>
                <a:gd name="T50" fmla="*/ 204 w 228"/>
                <a:gd name="T51" fmla="*/ 260 h 288"/>
                <a:gd name="T52" fmla="*/ 196 w 228"/>
                <a:gd name="T53" fmla="*/ 276 h 288"/>
                <a:gd name="T54" fmla="*/ 192 w 228"/>
                <a:gd name="T55" fmla="*/ 284 h 288"/>
                <a:gd name="T56" fmla="*/ 184 w 228"/>
                <a:gd name="T57" fmla="*/ 288 h 288"/>
                <a:gd name="T58" fmla="*/ 172 w 228"/>
                <a:gd name="T59" fmla="*/ 284 h 288"/>
                <a:gd name="T60" fmla="*/ 160 w 228"/>
                <a:gd name="T61" fmla="*/ 276 h 288"/>
                <a:gd name="T62" fmla="*/ 156 w 228"/>
                <a:gd name="T63" fmla="*/ 264 h 288"/>
                <a:gd name="T64" fmla="*/ 152 w 228"/>
                <a:gd name="T65" fmla="*/ 252 h 288"/>
                <a:gd name="T66" fmla="*/ 152 w 228"/>
                <a:gd name="T67" fmla="*/ 244 h 288"/>
                <a:gd name="T68" fmla="*/ 152 w 228"/>
                <a:gd name="T69" fmla="*/ 228 h 288"/>
                <a:gd name="T70" fmla="*/ 152 w 228"/>
                <a:gd name="T71" fmla="*/ 204 h 288"/>
                <a:gd name="T72" fmla="*/ 156 w 228"/>
                <a:gd name="T73" fmla="*/ 176 h 288"/>
                <a:gd name="T74" fmla="*/ 156 w 228"/>
                <a:gd name="T75" fmla="*/ 144 h 288"/>
                <a:gd name="T76" fmla="*/ 160 w 228"/>
                <a:gd name="T77" fmla="*/ 120 h 288"/>
                <a:gd name="T78" fmla="*/ 160 w 228"/>
                <a:gd name="T79" fmla="*/ 104 h 288"/>
                <a:gd name="T80" fmla="*/ 160 w 228"/>
                <a:gd name="T81" fmla="*/ 92 h 288"/>
                <a:gd name="T82" fmla="*/ 152 w 228"/>
                <a:gd name="T83" fmla="*/ 5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28" h="288">
                  <a:moveTo>
                    <a:pt x="152" y="56"/>
                  </a:moveTo>
                  <a:lnTo>
                    <a:pt x="148" y="48"/>
                  </a:lnTo>
                  <a:lnTo>
                    <a:pt x="148" y="44"/>
                  </a:lnTo>
                  <a:lnTo>
                    <a:pt x="148" y="44"/>
                  </a:lnTo>
                  <a:lnTo>
                    <a:pt x="144" y="40"/>
                  </a:lnTo>
                  <a:lnTo>
                    <a:pt x="136" y="40"/>
                  </a:lnTo>
                  <a:lnTo>
                    <a:pt x="132" y="44"/>
                  </a:lnTo>
                  <a:lnTo>
                    <a:pt x="124" y="44"/>
                  </a:lnTo>
                  <a:lnTo>
                    <a:pt x="116" y="44"/>
                  </a:lnTo>
                  <a:lnTo>
                    <a:pt x="108" y="48"/>
                  </a:lnTo>
                  <a:lnTo>
                    <a:pt x="88" y="48"/>
                  </a:lnTo>
                  <a:lnTo>
                    <a:pt x="64" y="52"/>
                  </a:lnTo>
                  <a:lnTo>
                    <a:pt x="48" y="52"/>
                  </a:lnTo>
                  <a:lnTo>
                    <a:pt x="32" y="52"/>
                  </a:lnTo>
                  <a:lnTo>
                    <a:pt x="16" y="52"/>
                  </a:lnTo>
                  <a:lnTo>
                    <a:pt x="0" y="52"/>
                  </a:lnTo>
                  <a:lnTo>
                    <a:pt x="0" y="28"/>
                  </a:lnTo>
                  <a:lnTo>
                    <a:pt x="20" y="28"/>
                  </a:lnTo>
                  <a:lnTo>
                    <a:pt x="40" y="28"/>
                  </a:lnTo>
                  <a:lnTo>
                    <a:pt x="60" y="24"/>
                  </a:lnTo>
                  <a:lnTo>
                    <a:pt x="84" y="20"/>
                  </a:lnTo>
                  <a:lnTo>
                    <a:pt x="92" y="16"/>
                  </a:lnTo>
                  <a:lnTo>
                    <a:pt x="104" y="16"/>
                  </a:lnTo>
                  <a:lnTo>
                    <a:pt x="116" y="12"/>
                  </a:lnTo>
                  <a:lnTo>
                    <a:pt x="128" y="8"/>
                  </a:lnTo>
                  <a:lnTo>
                    <a:pt x="140" y="4"/>
                  </a:lnTo>
                  <a:lnTo>
                    <a:pt x="148" y="0"/>
                  </a:lnTo>
                  <a:lnTo>
                    <a:pt x="156" y="0"/>
                  </a:lnTo>
                  <a:lnTo>
                    <a:pt x="160" y="0"/>
                  </a:lnTo>
                  <a:lnTo>
                    <a:pt x="172" y="0"/>
                  </a:lnTo>
                  <a:lnTo>
                    <a:pt x="184" y="8"/>
                  </a:lnTo>
                  <a:lnTo>
                    <a:pt x="196" y="12"/>
                  </a:lnTo>
                  <a:lnTo>
                    <a:pt x="204" y="16"/>
                  </a:lnTo>
                  <a:lnTo>
                    <a:pt x="208" y="20"/>
                  </a:lnTo>
                  <a:lnTo>
                    <a:pt x="220" y="28"/>
                  </a:lnTo>
                  <a:lnTo>
                    <a:pt x="224" y="32"/>
                  </a:lnTo>
                  <a:lnTo>
                    <a:pt x="228" y="36"/>
                  </a:lnTo>
                  <a:lnTo>
                    <a:pt x="228" y="40"/>
                  </a:lnTo>
                  <a:lnTo>
                    <a:pt x="228" y="44"/>
                  </a:lnTo>
                  <a:lnTo>
                    <a:pt x="224" y="48"/>
                  </a:lnTo>
                  <a:lnTo>
                    <a:pt x="220" y="52"/>
                  </a:lnTo>
                  <a:lnTo>
                    <a:pt x="216" y="60"/>
                  </a:lnTo>
                  <a:lnTo>
                    <a:pt x="216" y="72"/>
                  </a:lnTo>
                  <a:lnTo>
                    <a:pt x="216" y="80"/>
                  </a:lnTo>
                  <a:lnTo>
                    <a:pt x="216" y="96"/>
                  </a:lnTo>
                  <a:lnTo>
                    <a:pt x="216" y="112"/>
                  </a:lnTo>
                  <a:lnTo>
                    <a:pt x="216" y="132"/>
                  </a:lnTo>
                  <a:lnTo>
                    <a:pt x="216" y="152"/>
                  </a:lnTo>
                  <a:lnTo>
                    <a:pt x="208" y="192"/>
                  </a:lnTo>
                  <a:lnTo>
                    <a:pt x="204" y="240"/>
                  </a:lnTo>
                  <a:lnTo>
                    <a:pt x="204" y="252"/>
                  </a:lnTo>
                  <a:lnTo>
                    <a:pt x="204" y="260"/>
                  </a:lnTo>
                  <a:lnTo>
                    <a:pt x="200" y="268"/>
                  </a:lnTo>
                  <a:lnTo>
                    <a:pt x="196" y="276"/>
                  </a:lnTo>
                  <a:lnTo>
                    <a:pt x="196" y="284"/>
                  </a:lnTo>
                  <a:lnTo>
                    <a:pt x="192" y="284"/>
                  </a:lnTo>
                  <a:lnTo>
                    <a:pt x="188" y="288"/>
                  </a:lnTo>
                  <a:lnTo>
                    <a:pt x="184" y="288"/>
                  </a:lnTo>
                  <a:lnTo>
                    <a:pt x="176" y="288"/>
                  </a:lnTo>
                  <a:lnTo>
                    <a:pt x="172" y="284"/>
                  </a:lnTo>
                  <a:lnTo>
                    <a:pt x="164" y="280"/>
                  </a:lnTo>
                  <a:lnTo>
                    <a:pt x="160" y="276"/>
                  </a:lnTo>
                  <a:lnTo>
                    <a:pt x="156" y="268"/>
                  </a:lnTo>
                  <a:lnTo>
                    <a:pt x="156" y="264"/>
                  </a:lnTo>
                  <a:lnTo>
                    <a:pt x="152" y="256"/>
                  </a:lnTo>
                  <a:lnTo>
                    <a:pt x="152" y="252"/>
                  </a:lnTo>
                  <a:lnTo>
                    <a:pt x="152" y="248"/>
                  </a:lnTo>
                  <a:lnTo>
                    <a:pt x="152" y="244"/>
                  </a:lnTo>
                  <a:lnTo>
                    <a:pt x="152" y="236"/>
                  </a:lnTo>
                  <a:lnTo>
                    <a:pt x="152" y="228"/>
                  </a:lnTo>
                  <a:lnTo>
                    <a:pt x="152" y="216"/>
                  </a:lnTo>
                  <a:lnTo>
                    <a:pt x="152" y="204"/>
                  </a:lnTo>
                  <a:lnTo>
                    <a:pt x="156" y="192"/>
                  </a:lnTo>
                  <a:lnTo>
                    <a:pt x="156" y="176"/>
                  </a:lnTo>
                  <a:lnTo>
                    <a:pt x="156" y="160"/>
                  </a:lnTo>
                  <a:lnTo>
                    <a:pt x="156" y="144"/>
                  </a:lnTo>
                  <a:lnTo>
                    <a:pt x="156" y="132"/>
                  </a:lnTo>
                  <a:lnTo>
                    <a:pt x="160" y="120"/>
                  </a:lnTo>
                  <a:lnTo>
                    <a:pt x="160" y="112"/>
                  </a:lnTo>
                  <a:lnTo>
                    <a:pt x="160" y="104"/>
                  </a:lnTo>
                  <a:lnTo>
                    <a:pt x="160" y="96"/>
                  </a:lnTo>
                  <a:lnTo>
                    <a:pt x="160" y="92"/>
                  </a:lnTo>
                  <a:lnTo>
                    <a:pt x="156" y="72"/>
                  </a:lnTo>
                  <a:lnTo>
                    <a:pt x="152" y="56"/>
                  </a:lnTo>
                  <a:lnTo>
                    <a:pt x="152" y="56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8" name="Freeform 275"/>
            <p:cNvSpPr/>
            <p:nvPr/>
          </p:nvSpPr>
          <p:spPr bwMode="auto">
            <a:xfrm>
              <a:off x="9007" y="-525"/>
              <a:ext cx="704" cy="263"/>
            </a:xfrm>
            <a:custGeom>
              <a:avLst/>
              <a:gdLst>
                <a:gd name="T0" fmla="*/ 104 w 128"/>
                <a:gd name="T1" fmla="*/ 0 h 36"/>
                <a:gd name="T2" fmla="*/ 116 w 128"/>
                <a:gd name="T3" fmla="*/ 4 h 36"/>
                <a:gd name="T4" fmla="*/ 124 w 128"/>
                <a:gd name="T5" fmla="*/ 4 h 36"/>
                <a:gd name="T6" fmla="*/ 128 w 128"/>
                <a:gd name="T7" fmla="*/ 8 h 36"/>
                <a:gd name="T8" fmla="*/ 128 w 128"/>
                <a:gd name="T9" fmla="*/ 12 h 36"/>
                <a:gd name="T10" fmla="*/ 128 w 128"/>
                <a:gd name="T11" fmla="*/ 16 h 36"/>
                <a:gd name="T12" fmla="*/ 128 w 128"/>
                <a:gd name="T13" fmla="*/ 16 h 36"/>
                <a:gd name="T14" fmla="*/ 128 w 128"/>
                <a:gd name="T15" fmla="*/ 20 h 36"/>
                <a:gd name="T16" fmla="*/ 124 w 128"/>
                <a:gd name="T17" fmla="*/ 20 h 36"/>
                <a:gd name="T18" fmla="*/ 120 w 128"/>
                <a:gd name="T19" fmla="*/ 24 h 36"/>
                <a:gd name="T20" fmla="*/ 116 w 128"/>
                <a:gd name="T21" fmla="*/ 28 h 36"/>
                <a:gd name="T22" fmla="*/ 112 w 128"/>
                <a:gd name="T23" fmla="*/ 28 h 36"/>
                <a:gd name="T24" fmla="*/ 104 w 128"/>
                <a:gd name="T25" fmla="*/ 32 h 36"/>
                <a:gd name="T26" fmla="*/ 96 w 128"/>
                <a:gd name="T27" fmla="*/ 32 h 36"/>
                <a:gd name="T28" fmla="*/ 84 w 128"/>
                <a:gd name="T29" fmla="*/ 32 h 36"/>
                <a:gd name="T30" fmla="*/ 72 w 128"/>
                <a:gd name="T31" fmla="*/ 36 h 36"/>
                <a:gd name="T32" fmla="*/ 60 w 128"/>
                <a:gd name="T33" fmla="*/ 36 h 36"/>
                <a:gd name="T34" fmla="*/ 48 w 128"/>
                <a:gd name="T35" fmla="*/ 36 h 36"/>
                <a:gd name="T36" fmla="*/ 32 w 128"/>
                <a:gd name="T37" fmla="*/ 36 h 36"/>
                <a:gd name="T38" fmla="*/ 16 w 128"/>
                <a:gd name="T39" fmla="*/ 36 h 36"/>
                <a:gd name="T40" fmla="*/ 0 w 128"/>
                <a:gd name="T41" fmla="*/ 36 h 36"/>
                <a:gd name="T42" fmla="*/ 0 w 128"/>
                <a:gd name="T43" fmla="*/ 12 h 36"/>
                <a:gd name="T44" fmla="*/ 20 w 128"/>
                <a:gd name="T45" fmla="*/ 8 h 36"/>
                <a:gd name="T46" fmla="*/ 40 w 128"/>
                <a:gd name="T47" fmla="*/ 4 h 36"/>
                <a:gd name="T48" fmla="*/ 56 w 128"/>
                <a:gd name="T49" fmla="*/ 4 h 36"/>
                <a:gd name="T50" fmla="*/ 68 w 128"/>
                <a:gd name="T51" fmla="*/ 0 h 36"/>
                <a:gd name="T52" fmla="*/ 80 w 128"/>
                <a:gd name="T53" fmla="*/ 0 h 36"/>
                <a:gd name="T54" fmla="*/ 92 w 128"/>
                <a:gd name="T55" fmla="*/ 0 h 36"/>
                <a:gd name="T56" fmla="*/ 100 w 128"/>
                <a:gd name="T57" fmla="*/ 0 h 36"/>
                <a:gd name="T58" fmla="*/ 104 w 128"/>
                <a:gd name="T59" fmla="*/ 0 h 36"/>
                <a:gd name="T60" fmla="*/ 104 w 128"/>
                <a:gd name="T6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28" h="36">
                  <a:moveTo>
                    <a:pt x="104" y="0"/>
                  </a:moveTo>
                  <a:lnTo>
                    <a:pt x="116" y="4"/>
                  </a:lnTo>
                  <a:lnTo>
                    <a:pt x="124" y="4"/>
                  </a:lnTo>
                  <a:lnTo>
                    <a:pt x="128" y="8"/>
                  </a:lnTo>
                  <a:lnTo>
                    <a:pt x="128" y="12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20"/>
                  </a:lnTo>
                  <a:lnTo>
                    <a:pt x="124" y="20"/>
                  </a:lnTo>
                  <a:lnTo>
                    <a:pt x="120" y="24"/>
                  </a:lnTo>
                  <a:lnTo>
                    <a:pt x="116" y="28"/>
                  </a:lnTo>
                  <a:lnTo>
                    <a:pt x="112" y="28"/>
                  </a:lnTo>
                  <a:lnTo>
                    <a:pt x="104" y="32"/>
                  </a:lnTo>
                  <a:lnTo>
                    <a:pt x="96" y="32"/>
                  </a:lnTo>
                  <a:lnTo>
                    <a:pt x="84" y="32"/>
                  </a:lnTo>
                  <a:lnTo>
                    <a:pt x="72" y="36"/>
                  </a:lnTo>
                  <a:lnTo>
                    <a:pt x="60" y="36"/>
                  </a:lnTo>
                  <a:lnTo>
                    <a:pt x="48" y="36"/>
                  </a:lnTo>
                  <a:lnTo>
                    <a:pt x="32" y="36"/>
                  </a:lnTo>
                  <a:lnTo>
                    <a:pt x="16" y="36"/>
                  </a:lnTo>
                  <a:lnTo>
                    <a:pt x="0" y="36"/>
                  </a:lnTo>
                  <a:lnTo>
                    <a:pt x="0" y="12"/>
                  </a:lnTo>
                  <a:lnTo>
                    <a:pt x="20" y="8"/>
                  </a:lnTo>
                  <a:lnTo>
                    <a:pt x="40" y="4"/>
                  </a:lnTo>
                  <a:lnTo>
                    <a:pt x="56" y="4"/>
                  </a:lnTo>
                  <a:lnTo>
                    <a:pt x="68" y="0"/>
                  </a:lnTo>
                  <a:lnTo>
                    <a:pt x="80" y="0"/>
                  </a:lnTo>
                  <a:lnTo>
                    <a:pt x="92" y="0"/>
                  </a:lnTo>
                  <a:lnTo>
                    <a:pt x="100" y="0"/>
                  </a:lnTo>
                  <a:lnTo>
                    <a:pt x="104" y="0"/>
                  </a:lnTo>
                  <a:lnTo>
                    <a:pt x="104" y="0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9" name="Freeform 276"/>
            <p:cNvSpPr/>
            <p:nvPr/>
          </p:nvSpPr>
          <p:spPr bwMode="auto">
            <a:xfrm>
              <a:off x="9007" y="-29"/>
              <a:ext cx="726" cy="263"/>
            </a:xfrm>
            <a:custGeom>
              <a:avLst/>
              <a:gdLst>
                <a:gd name="T0" fmla="*/ 0 w 132"/>
                <a:gd name="T1" fmla="*/ 4 h 36"/>
                <a:gd name="T2" fmla="*/ 12 w 132"/>
                <a:gd name="T3" fmla="*/ 8 h 36"/>
                <a:gd name="T4" fmla="*/ 28 w 132"/>
                <a:gd name="T5" fmla="*/ 8 h 36"/>
                <a:gd name="T6" fmla="*/ 40 w 132"/>
                <a:gd name="T7" fmla="*/ 4 h 36"/>
                <a:gd name="T8" fmla="*/ 56 w 132"/>
                <a:gd name="T9" fmla="*/ 4 h 36"/>
                <a:gd name="T10" fmla="*/ 68 w 132"/>
                <a:gd name="T11" fmla="*/ 0 h 36"/>
                <a:gd name="T12" fmla="*/ 80 w 132"/>
                <a:gd name="T13" fmla="*/ 0 h 36"/>
                <a:gd name="T14" fmla="*/ 88 w 132"/>
                <a:gd name="T15" fmla="*/ 0 h 36"/>
                <a:gd name="T16" fmla="*/ 96 w 132"/>
                <a:gd name="T17" fmla="*/ 0 h 36"/>
                <a:gd name="T18" fmla="*/ 100 w 132"/>
                <a:gd name="T19" fmla="*/ 0 h 36"/>
                <a:gd name="T20" fmla="*/ 104 w 132"/>
                <a:gd name="T21" fmla="*/ 0 h 36"/>
                <a:gd name="T22" fmla="*/ 116 w 132"/>
                <a:gd name="T23" fmla="*/ 4 h 36"/>
                <a:gd name="T24" fmla="*/ 124 w 132"/>
                <a:gd name="T25" fmla="*/ 4 h 36"/>
                <a:gd name="T26" fmla="*/ 128 w 132"/>
                <a:gd name="T27" fmla="*/ 8 h 36"/>
                <a:gd name="T28" fmla="*/ 132 w 132"/>
                <a:gd name="T29" fmla="*/ 12 h 36"/>
                <a:gd name="T30" fmla="*/ 132 w 132"/>
                <a:gd name="T31" fmla="*/ 16 h 36"/>
                <a:gd name="T32" fmla="*/ 132 w 132"/>
                <a:gd name="T33" fmla="*/ 24 h 36"/>
                <a:gd name="T34" fmla="*/ 128 w 132"/>
                <a:gd name="T35" fmla="*/ 28 h 36"/>
                <a:gd name="T36" fmla="*/ 120 w 132"/>
                <a:gd name="T37" fmla="*/ 28 h 36"/>
                <a:gd name="T38" fmla="*/ 112 w 132"/>
                <a:gd name="T39" fmla="*/ 32 h 36"/>
                <a:gd name="T40" fmla="*/ 104 w 132"/>
                <a:gd name="T41" fmla="*/ 32 h 36"/>
                <a:gd name="T42" fmla="*/ 96 w 132"/>
                <a:gd name="T43" fmla="*/ 32 h 36"/>
                <a:gd name="T44" fmla="*/ 84 w 132"/>
                <a:gd name="T45" fmla="*/ 32 h 36"/>
                <a:gd name="T46" fmla="*/ 72 w 132"/>
                <a:gd name="T47" fmla="*/ 36 h 36"/>
                <a:gd name="T48" fmla="*/ 56 w 132"/>
                <a:gd name="T49" fmla="*/ 36 h 36"/>
                <a:gd name="T50" fmla="*/ 40 w 132"/>
                <a:gd name="T51" fmla="*/ 36 h 36"/>
                <a:gd name="T52" fmla="*/ 20 w 132"/>
                <a:gd name="T53" fmla="*/ 36 h 36"/>
                <a:gd name="T54" fmla="*/ 0 w 132"/>
                <a:gd name="T55" fmla="*/ 36 h 36"/>
                <a:gd name="T56" fmla="*/ 0 w 132"/>
                <a:gd name="T57" fmla="*/ 4 h 36"/>
                <a:gd name="T58" fmla="*/ 0 w 132"/>
                <a:gd name="T59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2" h="36">
                  <a:moveTo>
                    <a:pt x="0" y="4"/>
                  </a:moveTo>
                  <a:lnTo>
                    <a:pt x="12" y="8"/>
                  </a:lnTo>
                  <a:lnTo>
                    <a:pt x="28" y="8"/>
                  </a:lnTo>
                  <a:lnTo>
                    <a:pt x="40" y="4"/>
                  </a:lnTo>
                  <a:lnTo>
                    <a:pt x="56" y="4"/>
                  </a:lnTo>
                  <a:lnTo>
                    <a:pt x="68" y="0"/>
                  </a:lnTo>
                  <a:lnTo>
                    <a:pt x="80" y="0"/>
                  </a:lnTo>
                  <a:lnTo>
                    <a:pt x="88" y="0"/>
                  </a:lnTo>
                  <a:lnTo>
                    <a:pt x="96" y="0"/>
                  </a:lnTo>
                  <a:lnTo>
                    <a:pt x="100" y="0"/>
                  </a:lnTo>
                  <a:lnTo>
                    <a:pt x="104" y="0"/>
                  </a:lnTo>
                  <a:lnTo>
                    <a:pt x="116" y="4"/>
                  </a:lnTo>
                  <a:lnTo>
                    <a:pt x="124" y="4"/>
                  </a:lnTo>
                  <a:lnTo>
                    <a:pt x="128" y="8"/>
                  </a:lnTo>
                  <a:lnTo>
                    <a:pt x="132" y="12"/>
                  </a:lnTo>
                  <a:lnTo>
                    <a:pt x="132" y="16"/>
                  </a:lnTo>
                  <a:lnTo>
                    <a:pt x="132" y="24"/>
                  </a:lnTo>
                  <a:lnTo>
                    <a:pt x="128" y="28"/>
                  </a:lnTo>
                  <a:lnTo>
                    <a:pt x="120" y="28"/>
                  </a:lnTo>
                  <a:lnTo>
                    <a:pt x="112" y="32"/>
                  </a:lnTo>
                  <a:lnTo>
                    <a:pt x="104" y="32"/>
                  </a:lnTo>
                  <a:lnTo>
                    <a:pt x="96" y="32"/>
                  </a:lnTo>
                  <a:lnTo>
                    <a:pt x="84" y="32"/>
                  </a:lnTo>
                  <a:lnTo>
                    <a:pt x="72" y="36"/>
                  </a:lnTo>
                  <a:lnTo>
                    <a:pt x="56" y="36"/>
                  </a:lnTo>
                  <a:lnTo>
                    <a:pt x="40" y="36"/>
                  </a:lnTo>
                  <a:lnTo>
                    <a:pt x="20" y="36"/>
                  </a:lnTo>
                  <a:lnTo>
                    <a:pt x="0" y="36"/>
                  </a:lnTo>
                  <a:lnTo>
                    <a:pt x="0" y="4"/>
                  </a:lnTo>
                  <a:lnTo>
                    <a:pt x="0" y="4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0" name="Freeform 277"/>
            <p:cNvSpPr/>
            <p:nvPr/>
          </p:nvSpPr>
          <p:spPr bwMode="auto">
            <a:xfrm>
              <a:off x="9117" y="526"/>
              <a:ext cx="836" cy="117"/>
            </a:xfrm>
            <a:custGeom>
              <a:avLst/>
              <a:gdLst>
                <a:gd name="T0" fmla="*/ 0 w 152"/>
                <a:gd name="T1" fmla="*/ 16 h 16"/>
                <a:gd name="T2" fmla="*/ 0 w 152"/>
                <a:gd name="T3" fmla="*/ 12 h 16"/>
                <a:gd name="T4" fmla="*/ 4 w 152"/>
                <a:gd name="T5" fmla="*/ 12 h 16"/>
                <a:gd name="T6" fmla="*/ 16 w 152"/>
                <a:gd name="T7" fmla="*/ 8 h 16"/>
                <a:gd name="T8" fmla="*/ 32 w 152"/>
                <a:gd name="T9" fmla="*/ 8 h 16"/>
                <a:gd name="T10" fmla="*/ 48 w 152"/>
                <a:gd name="T11" fmla="*/ 8 h 16"/>
                <a:gd name="T12" fmla="*/ 68 w 152"/>
                <a:gd name="T13" fmla="*/ 4 h 16"/>
                <a:gd name="T14" fmla="*/ 92 w 152"/>
                <a:gd name="T15" fmla="*/ 4 h 16"/>
                <a:gd name="T16" fmla="*/ 120 w 152"/>
                <a:gd name="T17" fmla="*/ 0 h 16"/>
                <a:gd name="T18" fmla="*/ 152 w 152"/>
                <a:gd name="T19" fmla="*/ 0 h 16"/>
                <a:gd name="T20" fmla="*/ 152 w 152"/>
                <a:gd name="T21" fmla="*/ 12 h 16"/>
                <a:gd name="T22" fmla="*/ 108 w 152"/>
                <a:gd name="T23" fmla="*/ 16 h 16"/>
                <a:gd name="T24" fmla="*/ 84 w 152"/>
                <a:gd name="T25" fmla="*/ 16 h 16"/>
                <a:gd name="T26" fmla="*/ 64 w 152"/>
                <a:gd name="T27" fmla="*/ 16 h 16"/>
                <a:gd name="T28" fmla="*/ 48 w 152"/>
                <a:gd name="T29" fmla="*/ 16 h 16"/>
                <a:gd name="T30" fmla="*/ 28 w 152"/>
                <a:gd name="T31" fmla="*/ 16 h 16"/>
                <a:gd name="T32" fmla="*/ 12 w 152"/>
                <a:gd name="T33" fmla="*/ 16 h 16"/>
                <a:gd name="T34" fmla="*/ 0 w 152"/>
                <a:gd name="T35" fmla="*/ 16 h 16"/>
                <a:gd name="T36" fmla="*/ 0 w 152"/>
                <a:gd name="T3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2" h="16">
                  <a:moveTo>
                    <a:pt x="0" y="16"/>
                  </a:moveTo>
                  <a:lnTo>
                    <a:pt x="0" y="12"/>
                  </a:lnTo>
                  <a:lnTo>
                    <a:pt x="4" y="12"/>
                  </a:lnTo>
                  <a:lnTo>
                    <a:pt x="16" y="8"/>
                  </a:lnTo>
                  <a:lnTo>
                    <a:pt x="32" y="8"/>
                  </a:lnTo>
                  <a:lnTo>
                    <a:pt x="48" y="8"/>
                  </a:lnTo>
                  <a:lnTo>
                    <a:pt x="68" y="4"/>
                  </a:lnTo>
                  <a:lnTo>
                    <a:pt x="92" y="4"/>
                  </a:lnTo>
                  <a:lnTo>
                    <a:pt x="120" y="0"/>
                  </a:lnTo>
                  <a:lnTo>
                    <a:pt x="152" y="0"/>
                  </a:lnTo>
                  <a:lnTo>
                    <a:pt x="152" y="12"/>
                  </a:lnTo>
                  <a:lnTo>
                    <a:pt x="108" y="16"/>
                  </a:lnTo>
                  <a:lnTo>
                    <a:pt x="84" y="16"/>
                  </a:lnTo>
                  <a:lnTo>
                    <a:pt x="64" y="16"/>
                  </a:lnTo>
                  <a:lnTo>
                    <a:pt x="48" y="16"/>
                  </a:lnTo>
                  <a:lnTo>
                    <a:pt x="28" y="16"/>
                  </a:lnTo>
                  <a:lnTo>
                    <a:pt x="12" y="16"/>
                  </a:lnTo>
                  <a:lnTo>
                    <a:pt x="0" y="16"/>
                  </a:lnTo>
                  <a:lnTo>
                    <a:pt x="0" y="16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1" name="Freeform 278"/>
            <p:cNvSpPr/>
            <p:nvPr/>
          </p:nvSpPr>
          <p:spPr bwMode="auto">
            <a:xfrm>
              <a:off x="7314" y="-700"/>
              <a:ext cx="1540" cy="467"/>
            </a:xfrm>
            <a:custGeom>
              <a:avLst/>
              <a:gdLst>
                <a:gd name="T0" fmla="*/ 4 w 280"/>
                <a:gd name="T1" fmla="*/ 48 h 64"/>
                <a:gd name="T2" fmla="*/ 0 w 280"/>
                <a:gd name="T3" fmla="*/ 44 h 64"/>
                <a:gd name="T4" fmla="*/ 0 w 280"/>
                <a:gd name="T5" fmla="*/ 40 h 64"/>
                <a:gd name="T6" fmla="*/ 4 w 280"/>
                <a:gd name="T7" fmla="*/ 36 h 64"/>
                <a:gd name="T8" fmla="*/ 8 w 280"/>
                <a:gd name="T9" fmla="*/ 36 h 64"/>
                <a:gd name="T10" fmla="*/ 12 w 280"/>
                <a:gd name="T11" fmla="*/ 36 h 64"/>
                <a:gd name="T12" fmla="*/ 20 w 280"/>
                <a:gd name="T13" fmla="*/ 36 h 64"/>
                <a:gd name="T14" fmla="*/ 28 w 280"/>
                <a:gd name="T15" fmla="*/ 32 h 64"/>
                <a:gd name="T16" fmla="*/ 40 w 280"/>
                <a:gd name="T17" fmla="*/ 32 h 64"/>
                <a:gd name="T18" fmla="*/ 56 w 280"/>
                <a:gd name="T19" fmla="*/ 28 h 64"/>
                <a:gd name="T20" fmla="*/ 72 w 280"/>
                <a:gd name="T21" fmla="*/ 24 h 64"/>
                <a:gd name="T22" fmla="*/ 92 w 280"/>
                <a:gd name="T23" fmla="*/ 20 h 64"/>
                <a:gd name="T24" fmla="*/ 116 w 280"/>
                <a:gd name="T25" fmla="*/ 16 h 64"/>
                <a:gd name="T26" fmla="*/ 136 w 280"/>
                <a:gd name="T27" fmla="*/ 12 h 64"/>
                <a:gd name="T28" fmla="*/ 156 w 280"/>
                <a:gd name="T29" fmla="*/ 8 h 64"/>
                <a:gd name="T30" fmla="*/ 176 w 280"/>
                <a:gd name="T31" fmla="*/ 8 h 64"/>
                <a:gd name="T32" fmla="*/ 192 w 280"/>
                <a:gd name="T33" fmla="*/ 4 h 64"/>
                <a:gd name="T34" fmla="*/ 204 w 280"/>
                <a:gd name="T35" fmla="*/ 4 h 64"/>
                <a:gd name="T36" fmla="*/ 216 w 280"/>
                <a:gd name="T37" fmla="*/ 0 h 64"/>
                <a:gd name="T38" fmla="*/ 224 w 280"/>
                <a:gd name="T39" fmla="*/ 0 h 64"/>
                <a:gd name="T40" fmla="*/ 228 w 280"/>
                <a:gd name="T41" fmla="*/ 0 h 64"/>
                <a:gd name="T42" fmla="*/ 240 w 280"/>
                <a:gd name="T43" fmla="*/ 0 h 64"/>
                <a:gd name="T44" fmla="*/ 248 w 280"/>
                <a:gd name="T45" fmla="*/ 0 h 64"/>
                <a:gd name="T46" fmla="*/ 256 w 280"/>
                <a:gd name="T47" fmla="*/ 4 h 64"/>
                <a:gd name="T48" fmla="*/ 264 w 280"/>
                <a:gd name="T49" fmla="*/ 4 h 64"/>
                <a:gd name="T50" fmla="*/ 272 w 280"/>
                <a:gd name="T51" fmla="*/ 8 h 64"/>
                <a:gd name="T52" fmla="*/ 276 w 280"/>
                <a:gd name="T53" fmla="*/ 8 h 64"/>
                <a:gd name="T54" fmla="*/ 280 w 280"/>
                <a:gd name="T55" fmla="*/ 16 h 64"/>
                <a:gd name="T56" fmla="*/ 280 w 280"/>
                <a:gd name="T57" fmla="*/ 20 h 64"/>
                <a:gd name="T58" fmla="*/ 280 w 280"/>
                <a:gd name="T59" fmla="*/ 24 h 64"/>
                <a:gd name="T60" fmla="*/ 276 w 280"/>
                <a:gd name="T61" fmla="*/ 24 h 64"/>
                <a:gd name="T62" fmla="*/ 272 w 280"/>
                <a:gd name="T63" fmla="*/ 28 h 64"/>
                <a:gd name="T64" fmla="*/ 268 w 280"/>
                <a:gd name="T65" fmla="*/ 28 h 64"/>
                <a:gd name="T66" fmla="*/ 264 w 280"/>
                <a:gd name="T67" fmla="*/ 32 h 64"/>
                <a:gd name="T68" fmla="*/ 256 w 280"/>
                <a:gd name="T69" fmla="*/ 32 h 64"/>
                <a:gd name="T70" fmla="*/ 244 w 280"/>
                <a:gd name="T71" fmla="*/ 36 h 64"/>
                <a:gd name="T72" fmla="*/ 236 w 280"/>
                <a:gd name="T73" fmla="*/ 36 h 64"/>
                <a:gd name="T74" fmla="*/ 212 w 280"/>
                <a:gd name="T75" fmla="*/ 40 h 64"/>
                <a:gd name="T76" fmla="*/ 184 w 280"/>
                <a:gd name="T77" fmla="*/ 44 h 64"/>
                <a:gd name="T78" fmla="*/ 156 w 280"/>
                <a:gd name="T79" fmla="*/ 48 h 64"/>
                <a:gd name="T80" fmla="*/ 124 w 280"/>
                <a:gd name="T81" fmla="*/ 56 h 64"/>
                <a:gd name="T82" fmla="*/ 108 w 280"/>
                <a:gd name="T83" fmla="*/ 56 h 64"/>
                <a:gd name="T84" fmla="*/ 96 w 280"/>
                <a:gd name="T85" fmla="*/ 60 h 64"/>
                <a:gd name="T86" fmla="*/ 80 w 280"/>
                <a:gd name="T87" fmla="*/ 60 h 64"/>
                <a:gd name="T88" fmla="*/ 68 w 280"/>
                <a:gd name="T89" fmla="*/ 64 h 64"/>
                <a:gd name="T90" fmla="*/ 60 w 280"/>
                <a:gd name="T91" fmla="*/ 64 h 64"/>
                <a:gd name="T92" fmla="*/ 52 w 280"/>
                <a:gd name="T93" fmla="*/ 64 h 64"/>
                <a:gd name="T94" fmla="*/ 44 w 280"/>
                <a:gd name="T95" fmla="*/ 64 h 64"/>
                <a:gd name="T96" fmla="*/ 36 w 280"/>
                <a:gd name="T97" fmla="*/ 64 h 64"/>
                <a:gd name="T98" fmla="*/ 24 w 280"/>
                <a:gd name="T99" fmla="*/ 60 h 64"/>
                <a:gd name="T100" fmla="*/ 16 w 280"/>
                <a:gd name="T101" fmla="*/ 60 h 64"/>
                <a:gd name="T102" fmla="*/ 8 w 280"/>
                <a:gd name="T103" fmla="*/ 56 h 64"/>
                <a:gd name="T104" fmla="*/ 4 w 280"/>
                <a:gd name="T105" fmla="*/ 48 h 64"/>
                <a:gd name="T106" fmla="*/ 4 w 280"/>
                <a:gd name="T107" fmla="*/ 4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80" h="64">
                  <a:moveTo>
                    <a:pt x="4" y="48"/>
                  </a:moveTo>
                  <a:lnTo>
                    <a:pt x="0" y="44"/>
                  </a:lnTo>
                  <a:lnTo>
                    <a:pt x="0" y="40"/>
                  </a:lnTo>
                  <a:lnTo>
                    <a:pt x="4" y="36"/>
                  </a:lnTo>
                  <a:lnTo>
                    <a:pt x="8" y="36"/>
                  </a:lnTo>
                  <a:lnTo>
                    <a:pt x="12" y="36"/>
                  </a:lnTo>
                  <a:lnTo>
                    <a:pt x="20" y="36"/>
                  </a:lnTo>
                  <a:lnTo>
                    <a:pt x="28" y="32"/>
                  </a:lnTo>
                  <a:lnTo>
                    <a:pt x="40" y="32"/>
                  </a:lnTo>
                  <a:lnTo>
                    <a:pt x="56" y="28"/>
                  </a:lnTo>
                  <a:lnTo>
                    <a:pt x="72" y="24"/>
                  </a:lnTo>
                  <a:lnTo>
                    <a:pt x="92" y="20"/>
                  </a:lnTo>
                  <a:lnTo>
                    <a:pt x="116" y="16"/>
                  </a:lnTo>
                  <a:lnTo>
                    <a:pt x="136" y="12"/>
                  </a:lnTo>
                  <a:lnTo>
                    <a:pt x="156" y="8"/>
                  </a:lnTo>
                  <a:lnTo>
                    <a:pt x="176" y="8"/>
                  </a:lnTo>
                  <a:lnTo>
                    <a:pt x="192" y="4"/>
                  </a:lnTo>
                  <a:lnTo>
                    <a:pt x="204" y="4"/>
                  </a:lnTo>
                  <a:lnTo>
                    <a:pt x="216" y="0"/>
                  </a:lnTo>
                  <a:lnTo>
                    <a:pt x="224" y="0"/>
                  </a:lnTo>
                  <a:lnTo>
                    <a:pt x="228" y="0"/>
                  </a:lnTo>
                  <a:lnTo>
                    <a:pt x="240" y="0"/>
                  </a:lnTo>
                  <a:lnTo>
                    <a:pt x="248" y="0"/>
                  </a:lnTo>
                  <a:lnTo>
                    <a:pt x="256" y="4"/>
                  </a:lnTo>
                  <a:lnTo>
                    <a:pt x="264" y="4"/>
                  </a:lnTo>
                  <a:lnTo>
                    <a:pt x="272" y="8"/>
                  </a:lnTo>
                  <a:lnTo>
                    <a:pt x="276" y="8"/>
                  </a:lnTo>
                  <a:lnTo>
                    <a:pt x="280" y="16"/>
                  </a:lnTo>
                  <a:lnTo>
                    <a:pt x="280" y="20"/>
                  </a:lnTo>
                  <a:lnTo>
                    <a:pt x="280" y="24"/>
                  </a:lnTo>
                  <a:lnTo>
                    <a:pt x="276" y="24"/>
                  </a:lnTo>
                  <a:lnTo>
                    <a:pt x="272" y="28"/>
                  </a:lnTo>
                  <a:lnTo>
                    <a:pt x="268" y="28"/>
                  </a:lnTo>
                  <a:lnTo>
                    <a:pt x="264" y="32"/>
                  </a:lnTo>
                  <a:lnTo>
                    <a:pt x="256" y="32"/>
                  </a:lnTo>
                  <a:lnTo>
                    <a:pt x="244" y="36"/>
                  </a:lnTo>
                  <a:lnTo>
                    <a:pt x="236" y="36"/>
                  </a:lnTo>
                  <a:lnTo>
                    <a:pt x="212" y="40"/>
                  </a:lnTo>
                  <a:lnTo>
                    <a:pt x="184" y="44"/>
                  </a:lnTo>
                  <a:lnTo>
                    <a:pt x="156" y="48"/>
                  </a:lnTo>
                  <a:lnTo>
                    <a:pt x="124" y="56"/>
                  </a:lnTo>
                  <a:lnTo>
                    <a:pt x="108" y="56"/>
                  </a:lnTo>
                  <a:lnTo>
                    <a:pt x="96" y="60"/>
                  </a:lnTo>
                  <a:lnTo>
                    <a:pt x="80" y="60"/>
                  </a:lnTo>
                  <a:lnTo>
                    <a:pt x="68" y="64"/>
                  </a:lnTo>
                  <a:lnTo>
                    <a:pt x="60" y="64"/>
                  </a:lnTo>
                  <a:lnTo>
                    <a:pt x="52" y="64"/>
                  </a:lnTo>
                  <a:lnTo>
                    <a:pt x="44" y="64"/>
                  </a:lnTo>
                  <a:lnTo>
                    <a:pt x="36" y="64"/>
                  </a:lnTo>
                  <a:lnTo>
                    <a:pt x="24" y="60"/>
                  </a:lnTo>
                  <a:lnTo>
                    <a:pt x="16" y="60"/>
                  </a:lnTo>
                  <a:lnTo>
                    <a:pt x="8" y="56"/>
                  </a:lnTo>
                  <a:lnTo>
                    <a:pt x="4" y="48"/>
                  </a:lnTo>
                  <a:lnTo>
                    <a:pt x="4" y="48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2" name="Freeform 279"/>
            <p:cNvSpPr/>
            <p:nvPr/>
          </p:nvSpPr>
          <p:spPr bwMode="auto">
            <a:xfrm>
              <a:off x="7248" y="-466"/>
              <a:ext cx="968" cy="1255"/>
            </a:xfrm>
            <a:custGeom>
              <a:avLst/>
              <a:gdLst>
                <a:gd name="T0" fmla="*/ 0 w 176"/>
                <a:gd name="T1" fmla="*/ 172 h 172"/>
                <a:gd name="T2" fmla="*/ 0 w 176"/>
                <a:gd name="T3" fmla="*/ 172 h 172"/>
                <a:gd name="T4" fmla="*/ 4 w 176"/>
                <a:gd name="T5" fmla="*/ 168 h 172"/>
                <a:gd name="T6" fmla="*/ 8 w 176"/>
                <a:gd name="T7" fmla="*/ 164 h 172"/>
                <a:gd name="T8" fmla="*/ 12 w 176"/>
                <a:gd name="T9" fmla="*/ 160 h 172"/>
                <a:gd name="T10" fmla="*/ 20 w 176"/>
                <a:gd name="T11" fmla="*/ 156 h 172"/>
                <a:gd name="T12" fmla="*/ 28 w 176"/>
                <a:gd name="T13" fmla="*/ 148 h 172"/>
                <a:gd name="T14" fmla="*/ 40 w 176"/>
                <a:gd name="T15" fmla="*/ 140 h 172"/>
                <a:gd name="T16" fmla="*/ 52 w 176"/>
                <a:gd name="T17" fmla="*/ 132 h 172"/>
                <a:gd name="T18" fmla="*/ 64 w 176"/>
                <a:gd name="T19" fmla="*/ 124 h 172"/>
                <a:gd name="T20" fmla="*/ 80 w 176"/>
                <a:gd name="T21" fmla="*/ 112 h 172"/>
                <a:gd name="T22" fmla="*/ 92 w 176"/>
                <a:gd name="T23" fmla="*/ 100 h 172"/>
                <a:gd name="T24" fmla="*/ 108 w 176"/>
                <a:gd name="T25" fmla="*/ 84 h 172"/>
                <a:gd name="T26" fmla="*/ 120 w 176"/>
                <a:gd name="T27" fmla="*/ 64 h 172"/>
                <a:gd name="T28" fmla="*/ 136 w 176"/>
                <a:gd name="T29" fmla="*/ 48 h 172"/>
                <a:gd name="T30" fmla="*/ 152 w 176"/>
                <a:gd name="T31" fmla="*/ 24 h 172"/>
                <a:gd name="T32" fmla="*/ 168 w 176"/>
                <a:gd name="T33" fmla="*/ 0 h 172"/>
                <a:gd name="T34" fmla="*/ 176 w 176"/>
                <a:gd name="T35" fmla="*/ 28 h 172"/>
                <a:gd name="T36" fmla="*/ 160 w 176"/>
                <a:gd name="T37" fmla="*/ 48 h 172"/>
                <a:gd name="T38" fmla="*/ 144 w 176"/>
                <a:gd name="T39" fmla="*/ 68 h 172"/>
                <a:gd name="T40" fmla="*/ 124 w 176"/>
                <a:gd name="T41" fmla="*/ 84 h 172"/>
                <a:gd name="T42" fmla="*/ 108 w 176"/>
                <a:gd name="T43" fmla="*/ 100 h 172"/>
                <a:gd name="T44" fmla="*/ 88 w 176"/>
                <a:gd name="T45" fmla="*/ 116 h 172"/>
                <a:gd name="T46" fmla="*/ 68 w 176"/>
                <a:gd name="T47" fmla="*/ 128 h 172"/>
                <a:gd name="T48" fmla="*/ 52 w 176"/>
                <a:gd name="T49" fmla="*/ 140 h 172"/>
                <a:gd name="T50" fmla="*/ 36 w 176"/>
                <a:gd name="T51" fmla="*/ 152 h 172"/>
                <a:gd name="T52" fmla="*/ 28 w 176"/>
                <a:gd name="T53" fmla="*/ 156 h 172"/>
                <a:gd name="T54" fmla="*/ 20 w 176"/>
                <a:gd name="T55" fmla="*/ 160 h 172"/>
                <a:gd name="T56" fmla="*/ 16 w 176"/>
                <a:gd name="T57" fmla="*/ 164 h 172"/>
                <a:gd name="T58" fmla="*/ 12 w 176"/>
                <a:gd name="T59" fmla="*/ 168 h 172"/>
                <a:gd name="T60" fmla="*/ 8 w 176"/>
                <a:gd name="T61" fmla="*/ 168 h 172"/>
                <a:gd name="T62" fmla="*/ 4 w 176"/>
                <a:gd name="T63" fmla="*/ 172 h 172"/>
                <a:gd name="T64" fmla="*/ 0 w 176"/>
                <a:gd name="T65" fmla="*/ 172 h 172"/>
                <a:gd name="T66" fmla="*/ 0 w 176"/>
                <a:gd name="T67" fmla="*/ 172 h 172"/>
                <a:gd name="T68" fmla="*/ 0 w 176"/>
                <a:gd name="T69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6" h="172">
                  <a:moveTo>
                    <a:pt x="0" y="172"/>
                  </a:moveTo>
                  <a:lnTo>
                    <a:pt x="0" y="172"/>
                  </a:lnTo>
                  <a:lnTo>
                    <a:pt x="4" y="168"/>
                  </a:lnTo>
                  <a:lnTo>
                    <a:pt x="8" y="164"/>
                  </a:lnTo>
                  <a:lnTo>
                    <a:pt x="12" y="160"/>
                  </a:lnTo>
                  <a:lnTo>
                    <a:pt x="20" y="156"/>
                  </a:lnTo>
                  <a:lnTo>
                    <a:pt x="28" y="148"/>
                  </a:lnTo>
                  <a:lnTo>
                    <a:pt x="40" y="140"/>
                  </a:lnTo>
                  <a:lnTo>
                    <a:pt x="52" y="132"/>
                  </a:lnTo>
                  <a:lnTo>
                    <a:pt x="64" y="124"/>
                  </a:lnTo>
                  <a:lnTo>
                    <a:pt x="80" y="112"/>
                  </a:lnTo>
                  <a:lnTo>
                    <a:pt x="92" y="100"/>
                  </a:lnTo>
                  <a:lnTo>
                    <a:pt x="108" y="84"/>
                  </a:lnTo>
                  <a:lnTo>
                    <a:pt x="120" y="64"/>
                  </a:lnTo>
                  <a:lnTo>
                    <a:pt x="136" y="48"/>
                  </a:lnTo>
                  <a:lnTo>
                    <a:pt x="152" y="24"/>
                  </a:lnTo>
                  <a:lnTo>
                    <a:pt x="168" y="0"/>
                  </a:lnTo>
                  <a:lnTo>
                    <a:pt x="176" y="28"/>
                  </a:lnTo>
                  <a:lnTo>
                    <a:pt x="160" y="48"/>
                  </a:lnTo>
                  <a:lnTo>
                    <a:pt x="144" y="68"/>
                  </a:lnTo>
                  <a:lnTo>
                    <a:pt x="124" y="84"/>
                  </a:lnTo>
                  <a:lnTo>
                    <a:pt x="108" y="100"/>
                  </a:lnTo>
                  <a:lnTo>
                    <a:pt x="88" y="116"/>
                  </a:lnTo>
                  <a:lnTo>
                    <a:pt x="68" y="128"/>
                  </a:lnTo>
                  <a:lnTo>
                    <a:pt x="52" y="140"/>
                  </a:lnTo>
                  <a:lnTo>
                    <a:pt x="36" y="152"/>
                  </a:lnTo>
                  <a:lnTo>
                    <a:pt x="28" y="156"/>
                  </a:lnTo>
                  <a:lnTo>
                    <a:pt x="20" y="160"/>
                  </a:lnTo>
                  <a:lnTo>
                    <a:pt x="16" y="164"/>
                  </a:lnTo>
                  <a:lnTo>
                    <a:pt x="12" y="168"/>
                  </a:lnTo>
                  <a:lnTo>
                    <a:pt x="8" y="168"/>
                  </a:lnTo>
                  <a:lnTo>
                    <a:pt x="4" y="172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0" y="172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3" name="Freeform 280"/>
            <p:cNvSpPr/>
            <p:nvPr/>
          </p:nvSpPr>
          <p:spPr bwMode="auto">
            <a:xfrm>
              <a:off x="8259" y="-145"/>
              <a:ext cx="528" cy="438"/>
            </a:xfrm>
            <a:custGeom>
              <a:avLst/>
              <a:gdLst>
                <a:gd name="T0" fmla="*/ 96 w 96"/>
                <a:gd name="T1" fmla="*/ 44 h 60"/>
                <a:gd name="T2" fmla="*/ 92 w 96"/>
                <a:gd name="T3" fmla="*/ 52 h 60"/>
                <a:gd name="T4" fmla="*/ 92 w 96"/>
                <a:gd name="T5" fmla="*/ 56 h 60"/>
                <a:gd name="T6" fmla="*/ 88 w 96"/>
                <a:gd name="T7" fmla="*/ 60 h 60"/>
                <a:gd name="T8" fmla="*/ 84 w 96"/>
                <a:gd name="T9" fmla="*/ 60 h 60"/>
                <a:gd name="T10" fmla="*/ 76 w 96"/>
                <a:gd name="T11" fmla="*/ 60 h 60"/>
                <a:gd name="T12" fmla="*/ 64 w 96"/>
                <a:gd name="T13" fmla="*/ 60 h 60"/>
                <a:gd name="T14" fmla="*/ 52 w 96"/>
                <a:gd name="T15" fmla="*/ 52 h 60"/>
                <a:gd name="T16" fmla="*/ 44 w 96"/>
                <a:gd name="T17" fmla="*/ 48 h 60"/>
                <a:gd name="T18" fmla="*/ 36 w 96"/>
                <a:gd name="T19" fmla="*/ 44 h 60"/>
                <a:gd name="T20" fmla="*/ 28 w 96"/>
                <a:gd name="T21" fmla="*/ 36 h 60"/>
                <a:gd name="T22" fmla="*/ 20 w 96"/>
                <a:gd name="T23" fmla="*/ 32 h 60"/>
                <a:gd name="T24" fmla="*/ 12 w 96"/>
                <a:gd name="T25" fmla="*/ 28 h 60"/>
                <a:gd name="T26" fmla="*/ 8 w 96"/>
                <a:gd name="T27" fmla="*/ 20 h 60"/>
                <a:gd name="T28" fmla="*/ 4 w 96"/>
                <a:gd name="T29" fmla="*/ 16 h 60"/>
                <a:gd name="T30" fmla="*/ 0 w 96"/>
                <a:gd name="T31" fmla="*/ 12 h 60"/>
                <a:gd name="T32" fmla="*/ 0 w 96"/>
                <a:gd name="T33" fmla="*/ 4 h 60"/>
                <a:gd name="T34" fmla="*/ 0 w 96"/>
                <a:gd name="T35" fmla="*/ 0 h 60"/>
                <a:gd name="T36" fmla="*/ 12 w 96"/>
                <a:gd name="T37" fmla="*/ 0 h 60"/>
                <a:gd name="T38" fmla="*/ 24 w 96"/>
                <a:gd name="T39" fmla="*/ 0 h 60"/>
                <a:gd name="T40" fmla="*/ 36 w 96"/>
                <a:gd name="T41" fmla="*/ 4 h 60"/>
                <a:gd name="T42" fmla="*/ 48 w 96"/>
                <a:gd name="T43" fmla="*/ 4 h 60"/>
                <a:gd name="T44" fmla="*/ 56 w 96"/>
                <a:gd name="T45" fmla="*/ 8 h 60"/>
                <a:gd name="T46" fmla="*/ 64 w 96"/>
                <a:gd name="T47" fmla="*/ 8 h 60"/>
                <a:gd name="T48" fmla="*/ 72 w 96"/>
                <a:gd name="T49" fmla="*/ 12 h 60"/>
                <a:gd name="T50" fmla="*/ 80 w 96"/>
                <a:gd name="T51" fmla="*/ 16 h 60"/>
                <a:gd name="T52" fmla="*/ 84 w 96"/>
                <a:gd name="T53" fmla="*/ 20 h 60"/>
                <a:gd name="T54" fmla="*/ 92 w 96"/>
                <a:gd name="T55" fmla="*/ 28 h 60"/>
                <a:gd name="T56" fmla="*/ 96 w 96"/>
                <a:gd name="T57" fmla="*/ 36 h 60"/>
                <a:gd name="T58" fmla="*/ 96 w 96"/>
                <a:gd name="T59" fmla="*/ 44 h 60"/>
                <a:gd name="T60" fmla="*/ 96 w 96"/>
                <a:gd name="T61" fmla="*/ 4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6" h="60">
                  <a:moveTo>
                    <a:pt x="96" y="44"/>
                  </a:moveTo>
                  <a:lnTo>
                    <a:pt x="92" y="52"/>
                  </a:lnTo>
                  <a:lnTo>
                    <a:pt x="92" y="56"/>
                  </a:lnTo>
                  <a:lnTo>
                    <a:pt x="88" y="60"/>
                  </a:lnTo>
                  <a:lnTo>
                    <a:pt x="84" y="60"/>
                  </a:lnTo>
                  <a:lnTo>
                    <a:pt x="76" y="60"/>
                  </a:lnTo>
                  <a:lnTo>
                    <a:pt x="64" y="60"/>
                  </a:lnTo>
                  <a:lnTo>
                    <a:pt x="52" y="52"/>
                  </a:lnTo>
                  <a:lnTo>
                    <a:pt x="44" y="48"/>
                  </a:lnTo>
                  <a:lnTo>
                    <a:pt x="36" y="44"/>
                  </a:lnTo>
                  <a:lnTo>
                    <a:pt x="28" y="36"/>
                  </a:lnTo>
                  <a:lnTo>
                    <a:pt x="20" y="32"/>
                  </a:lnTo>
                  <a:lnTo>
                    <a:pt x="12" y="28"/>
                  </a:lnTo>
                  <a:lnTo>
                    <a:pt x="8" y="20"/>
                  </a:lnTo>
                  <a:lnTo>
                    <a:pt x="4" y="16"/>
                  </a:lnTo>
                  <a:lnTo>
                    <a:pt x="0" y="12"/>
                  </a:lnTo>
                  <a:lnTo>
                    <a:pt x="0" y="4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4" y="0"/>
                  </a:lnTo>
                  <a:lnTo>
                    <a:pt x="36" y="4"/>
                  </a:lnTo>
                  <a:lnTo>
                    <a:pt x="48" y="4"/>
                  </a:lnTo>
                  <a:lnTo>
                    <a:pt x="56" y="8"/>
                  </a:lnTo>
                  <a:lnTo>
                    <a:pt x="64" y="8"/>
                  </a:lnTo>
                  <a:lnTo>
                    <a:pt x="72" y="12"/>
                  </a:lnTo>
                  <a:lnTo>
                    <a:pt x="80" y="16"/>
                  </a:lnTo>
                  <a:lnTo>
                    <a:pt x="84" y="20"/>
                  </a:lnTo>
                  <a:lnTo>
                    <a:pt x="92" y="28"/>
                  </a:lnTo>
                  <a:lnTo>
                    <a:pt x="96" y="36"/>
                  </a:lnTo>
                  <a:lnTo>
                    <a:pt x="96" y="44"/>
                  </a:lnTo>
                  <a:lnTo>
                    <a:pt x="96" y="44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4" name="Freeform 281"/>
            <p:cNvSpPr/>
            <p:nvPr/>
          </p:nvSpPr>
          <p:spPr bwMode="auto">
            <a:xfrm>
              <a:off x="8039" y="1081"/>
              <a:ext cx="2331" cy="1168"/>
            </a:xfrm>
            <a:custGeom>
              <a:avLst/>
              <a:gdLst>
                <a:gd name="T0" fmla="*/ 380 w 424"/>
                <a:gd name="T1" fmla="*/ 148 h 160"/>
                <a:gd name="T2" fmla="*/ 344 w 424"/>
                <a:gd name="T3" fmla="*/ 156 h 160"/>
                <a:gd name="T4" fmla="*/ 276 w 424"/>
                <a:gd name="T5" fmla="*/ 160 h 160"/>
                <a:gd name="T6" fmla="*/ 208 w 424"/>
                <a:gd name="T7" fmla="*/ 156 h 160"/>
                <a:gd name="T8" fmla="*/ 164 w 424"/>
                <a:gd name="T9" fmla="*/ 148 h 160"/>
                <a:gd name="T10" fmla="*/ 128 w 424"/>
                <a:gd name="T11" fmla="*/ 136 h 160"/>
                <a:gd name="T12" fmla="*/ 92 w 424"/>
                <a:gd name="T13" fmla="*/ 120 h 160"/>
                <a:gd name="T14" fmla="*/ 52 w 424"/>
                <a:gd name="T15" fmla="*/ 96 h 160"/>
                <a:gd name="T16" fmla="*/ 24 w 424"/>
                <a:gd name="T17" fmla="*/ 64 h 160"/>
                <a:gd name="T18" fmla="*/ 8 w 424"/>
                <a:gd name="T19" fmla="*/ 32 h 160"/>
                <a:gd name="T20" fmla="*/ 4 w 424"/>
                <a:gd name="T21" fmla="*/ 20 h 160"/>
                <a:gd name="T22" fmla="*/ 0 w 424"/>
                <a:gd name="T23" fmla="*/ 8 h 160"/>
                <a:gd name="T24" fmla="*/ 4 w 424"/>
                <a:gd name="T25" fmla="*/ 0 h 160"/>
                <a:gd name="T26" fmla="*/ 12 w 424"/>
                <a:gd name="T27" fmla="*/ 0 h 160"/>
                <a:gd name="T28" fmla="*/ 20 w 424"/>
                <a:gd name="T29" fmla="*/ 4 h 160"/>
                <a:gd name="T30" fmla="*/ 32 w 424"/>
                <a:gd name="T31" fmla="*/ 12 h 160"/>
                <a:gd name="T32" fmla="*/ 44 w 424"/>
                <a:gd name="T33" fmla="*/ 24 h 160"/>
                <a:gd name="T34" fmla="*/ 64 w 424"/>
                <a:gd name="T35" fmla="*/ 48 h 160"/>
                <a:gd name="T36" fmla="*/ 96 w 424"/>
                <a:gd name="T37" fmla="*/ 72 h 160"/>
                <a:gd name="T38" fmla="*/ 132 w 424"/>
                <a:gd name="T39" fmla="*/ 88 h 160"/>
                <a:gd name="T40" fmla="*/ 168 w 424"/>
                <a:gd name="T41" fmla="*/ 100 h 160"/>
                <a:gd name="T42" fmla="*/ 208 w 424"/>
                <a:gd name="T43" fmla="*/ 108 h 160"/>
                <a:gd name="T44" fmla="*/ 244 w 424"/>
                <a:gd name="T45" fmla="*/ 112 h 160"/>
                <a:gd name="T46" fmla="*/ 284 w 424"/>
                <a:gd name="T47" fmla="*/ 112 h 160"/>
                <a:gd name="T48" fmla="*/ 296 w 424"/>
                <a:gd name="T49" fmla="*/ 112 h 160"/>
                <a:gd name="T50" fmla="*/ 308 w 424"/>
                <a:gd name="T51" fmla="*/ 108 h 160"/>
                <a:gd name="T52" fmla="*/ 312 w 424"/>
                <a:gd name="T53" fmla="*/ 108 h 160"/>
                <a:gd name="T54" fmla="*/ 312 w 424"/>
                <a:gd name="T55" fmla="*/ 100 h 160"/>
                <a:gd name="T56" fmla="*/ 308 w 424"/>
                <a:gd name="T57" fmla="*/ 92 h 160"/>
                <a:gd name="T58" fmla="*/ 300 w 424"/>
                <a:gd name="T59" fmla="*/ 76 h 160"/>
                <a:gd name="T60" fmla="*/ 292 w 424"/>
                <a:gd name="T61" fmla="*/ 60 h 160"/>
                <a:gd name="T62" fmla="*/ 288 w 424"/>
                <a:gd name="T63" fmla="*/ 44 h 160"/>
                <a:gd name="T64" fmla="*/ 284 w 424"/>
                <a:gd name="T65" fmla="*/ 36 h 160"/>
                <a:gd name="T66" fmla="*/ 288 w 424"/>
                <a:gd name="T67" fmla="*/ 28 h 160"/>
                <a:gd name="T68" fmla="*/ 296 w 424"/>
                <a:gd name="T69" fmla="*/ 28 h 160"/>
                <a:gd name="T70" fmla="*/ 304 w 424"/>
                <a:gd name="T71" fmla="*/ 28 h 160"/>
                <a:gd name="T72" fmla="*/ 316 w 424"/>
                <a:gd name="T73" fmla="*/ 40 h 160"/>
                <a:gd name="T74" fmla="*/ 332 w 424"/>
                <a:gd name="T75" fmla="*/ 52 h 160"/>
                <a:gd name="T76" fmla="*/ 360 w 424"/>
                <a:gd name="T77" fmla="*/ 76 h 160"/>
                <a:gd name="T78" fmla="*/ 388 w 424"/>
                <a:gd name="T79" fmla="*/ 96 h 160"/>
                <a:gd name="T80" fmla="*/ 412 w 424"/>
                <a:gd name="T81" fmla="*/ 104 h 160"/>
                <a:gd name="T82" fmla="*/ 420 w 424"/>
                <a:gd name="T83" fmla="*/ 116 h 160"/>
                <a:gd name="T84" fmla="*/ 420 w 424"/>
                <a:gd name="T85" fmla="*/ 128 h 160"/>
                <a:gd name="T86" fmla="*/ 408 w 424"/>
                <a:gd name="T87" fmla="*/ 140 h 160"/>
                <a:gd name="T88" fmla="*/ 396 w 424"/>
                <a:gd name="T89" fmla="*/ 14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4" h="160">
                  <a:moveTo>
                    <a:pt x="396" y="144"/>
                  </a:moveTo>
                  <a:lnTo>
                    <a:pt x="380" y="148"/>
                  </a:lnTo>
                  <a:lnTo>
                    <a:pt x="364" y="152"/>
                  </a:lnTo>
                  <a:lnTo>
                    <a:pt x="344" y="156"/>
                  </a:lnTo>
                  <a:lnTo>
                    <a:pt x="324" y="160"/>
                  </a:lnTo>
                  <a:lnTo>
                    <a:pt x="276" y="160"/>
                  </a:lnTo>
                  <a:lnTo>
                    <a:pt x="228" y="160"/>
                  </a:lnTo>
                  <a:lnTo>
                    <a:pt x="208" y="156"/>
                  </a:lnTo>
                  <a:lnTo>
                    <a:pt x="184" y="152"/>
                  </a:lnTo>
                  <a:lnTo>
                    <a:pt x="164" y="148"/>
                  </a:lnTo>
                  <a:lnTo>
                    <a:pt x="148" y="144"/>
                  </a:lnTo>
                  <a:lnTo>
                    <a:pt x="128" y="136"/>
                  </a:lnTo>
                  <a:lnTo>
                    <a:pt x="108" y="128"/>
                  </a:lnTo>
                  <a:lnTo>
                    <a:pt x="92" y="120"/>
                  </a:lnTo>
                  <a:lnTo>
                    <a:pt x="72" y="108"/>
                  </a:lnTo>
                  <a:lnTo>
                    <a:pt x="52" y="96"/>
                  </a:lnTo>
                  <a:lnTo>
                    <a:pt x="36" y="80"/>
                  </a:lnTo>
                  <a:lnTo>
                    <a:pt x="24" y="64"/>
                  </a:lnTo>
                  <a:lnTo>
                    <a:pt x="12" y="44"/>
                  </a:lnTo>
                  <a:lnTo>
                    <a:pt x="8" y="32"/>
                  </a:lnTo>
                  <a:lnTo>
                    <a:pt x="4" y="24"/>
                  </a:lnTo>
                  <a:lnTo>
                    <a:pt x="4" y="20"/>
                  </a:lnTo>
                  <a:lnTo>
                    <a:pt x="0" y="12"/>
                  </a:lnTo>
                  <a:lnTo>
                    <a:pt x="0" y="8"/>
                  </a:lnTo>
                  <a:lnTo>
                    <a:pt x="4" y="4"/>
                  </a:lnTo>
                  <a:lnTo>
                    <a:pt x="4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0" y="4"/>
                  </a:lnTo>
                  <a:lnTo>
                    <a:pt x="24" y="4"/>
                  </a:lnTo>
                  <a:lnTo>
                    <a:pt x="32" y="12"/>
                  </a:lnTo>
                  <a:lnTo>
                    <a:pt x="36" y="16"/>
                  </a:lnTo>
                  <a:lnTo>
                    <a:pt x="44" y="24"/>
                  </a:lnTo>
                  <a:lnTo>
                    <a:pt x="52" y="32"/>
                  </a:lnTo>
                  <a:lnTo>
                    <a:pt x="64" y="48"/>
                  </a:lnTo>
                  <a:lnTo>
                    <a:pt x="80" y="64"/>
                  </a:lnTo>
                  <a:lnTo>
                    <a:pt x="96" y="72"/>
                  </a:lnTo>
                  <a:lnTo>
                    <a:pt x="116" y="84"/>
                  </a:lnTo>
                  <a:lnTo>
                    <a:pt x="132" y="88"/>
                  </a:lnTo>
                  <a:lnTo>
                    <a:pt x="152" y="96"/>
                  </a:lnTo>
                  <a:lnTo>
                    <a:pt x="168" y="100"/>
                  </a:lnTo>
                  <a:lnTo>
                    <a:pt x="188" y="104"/>
                  </a:lnTo>
                  <a:lnTo>
                    <a:pt x="208" y="108"/>
                  </a:lnTo>
                  <a:lnTo>
                    <a:pt x="224" y="112"/>
                  </a:lnTo>
                  <a:lnTo>
                    <a:pt x="244" y="112"/>
                  </a:lnTo>
                  <a:lnTo>
                    <a:pt x="264" y="112"/>
                  </a:lnTo>
                  <a:lnTo>
                    <a:pt x="284" y="112"/>
                  </a:lnTo>
                  <a:lnTo>
                    <a:pt x="292" y="112"/>
                  </a:lnTo>
                  <a:lnTo>
                    <a:pt x="296" y="112"/>
                  </a:lnTo>
                  <a:lnTo>
                    <a:pt x="304" y="112"/>
                  </a:lnTo>
                  <a:lnTo>
                    <a:pt x="308" y="108"/>
                  </a:lnTo>
                  <a:lnTo>
                    <a:pt x="308" y="108"/>
                  </a:lnTo>
                  <a:lnTo>
                    <a:pt x="312" y="108"/>
                  </a:lnTo>
                  <a:lnTo>
                    <a:pt x="312" y="104"/>
                  </a:lnTo>
                  <a:lnTo>
                    <a:pt x="312" y="100"/>
                  </a:lnTo>
                  <a:lnTo>
                    <a:pt x="308" y="96"/>
                  </a:lnTo>
                  <a:lnTo>
                    <a:pt x="308" y="92"/>
                  </a:lnTo>
                  <a:lnTo>
                    <a:pt x="304" y="84"/>
                  </a:lnTo>
                  <a:lnTo>
                    <a:pt x="300" y="76"/>
                  </a:lnTo>
                  <a:lnTo>
                    <a:pt x="296" y="68"/>
                  </a:lnTo>
                  <a:lnTo>
                    <a:pt x="292" y="60"/>
                  </a:lnTo>
                  <a:lnTo>
                    <a:pt x="288" y="52"/>
                  </a:lnTo>
                  <a:lnTo>
                    <a:pt x="288" y="44"/>
                  </a:lnTo>
                  <a:lnTo>
                    <a:pt x="288" y="40"/>
                  </a:lnTo>
                  <a:lnTo>
                    <a:pt x="284" y="36"/>
                  </a:lnTo>
                  <a:lnTo>
                    <a:pt x="288" y="32"/>
                  </a:lnTo>
                  <a:lnTo>
                    <a:pt x="288" y="28"/>
                  </a:lnTo>
                  <a:lnTo>
                    <a:pt x="292" y="28"/>
                  </a:lnTo>
                  <a:lnTo>
                    <a:pt x="296" y="28"/>
                  </a:lnTo>
                  <a:lnTo>
                    <a:pt x="300" y="28"/>
                  </a:lnTo>
                  <a:lnTo>
                    <a:pt x="304" y="28"/>
                  </a:lnTo>
                  <a:lnTo>
                    <a:pt x="308" y="32"/>
                  </a:lnTo>
                  <a:lnTo>
                    <a:pt x="316" y="40"/>
                  </a:lnTo>
                  <a:lnTo>
                    <a:pt x="324" y="44"/>
                  </a:lnTo>
                  <a:lnTo>
                    <a:pt x="332" y="52"/>
                  </a:lnTo>
                  <a:lnTo>
                    <a:pt x="340" y="60"/>
                  </a:lnTo>
                  <a:lnTo>
                    <a:pt x="360" y="76"/>
                  </a:lnTo>
                  <a:lnTo>
                    <a:pt x="376" y="88"/>
                  </a:lnTo>
                  <a:lnTo>
                    <a:pt x="388" y="96"/>
                  </a:lnTo>
                  <a:lnTo>
                    <a:pt x="400" y="100"/>
                  </a:lnTo>
                  <a:lnTo>
                    <a:pt x="412" y="104"/>
                  </a:lnTo>
                  <a:lnTo>
                    <a:pt x="416" y="112"/>
                  </a:lnTo>
                  <a:lnTo>
                    <a:pt x="420" y="116"/>
                  </a:lnTo>
                  <a:lnTo>
                    <a:pt x="424" y="124"/>
                  </a:lnTo>
                  <a:lnTo>
                    <a:pt x="420" y="128"/>
                  </a:lnTo>
                  <a:lnTo>
                    <a:pt x="416" y="136"/>
                  </a:lnTo>
                  <a:lnTo>
                    <a:pt x="408" y="140"/>
                  </a:lnTo>
                  <a:lnTo>
                    <a:pt x="396" y="144"/>
                  </a:lnTo>
                  <a:lnTo>
                    <a:pt x="396" y="144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5" name="Freeform 282"/>
            <p:cNvSpPr/>
            <p:nvPr/>
          </p:nvSpPr>
          <p:spPr bwMode="auto">
            <a:xfrm>
              <a:off x="8721" y="1022"/>
              <a:ext cx="594" cy="496"/>
            </a:xfrm>
            <a:custGeom>
              <a:avLst/>
              <a:gdLst>
                <a:gd name="T0" fmla="*/ 104 w 108"/>
                <a:gd name="T1" fmla="*/ 48 h 68"/>
                <a:gd name="T2" fmla="*/ 104 w 108"/>
                <a:gd name="T3" fmla="*/ 56 h 68"/>
                <a:gd name="T4" fmla="*/ 100 w 108"/>
                <a:gd name="T5" fmla="*/ 64 h 68"/>
                <a:gd name="T6" fmla="*/ 96 w 108"/>
                <a:gd name="T7" fmla="*/ 68 h 68"/>
                <a:gd name="T8" fmla="*/ 92 w 108"/>
                <a:gd name="T9" fmla="*/ 68 h 68"/>
                <a:gd name="T10" fmla="*/ 84 w 108"/>
                <a:gd name="T11" fmla="*/ 68 h 68"/>
                <a:gd name="T12" fmla="*/ 72 w 108"/>
                <a:gd name="T13" fmla="*/ 68 h 68"/>
                <a:gd name="T14" fmla="*/ 60 w 108"/>
                <a:gd name="T15" fmla="*/ 60 h 68"/>
                <a:gd name="T16" fmla="*/ 48 w 108"/>
                <a:gd name="T17" fmla="*/ 48 h 68"/>
                <a:gd name="T18" fmla="*/ 32 w 108"/>
                <a:gd name="T19" fmla="*/ 36 h 68"/>
                <a:gd name="T20" fmla="*/ 20 w 108"/>
                <a:gd name="T21" fmla="*/ 28 h 68"/>
                <a:gd name="T22" fmla="*/ 8 w 108"/>
                <a:gd name="T23" fmla="*/ 24 h 68"/>
                <a:gd name="T24" fmla="*/ 4 w 108"/>
                <a:gd name="T25" fmla="*/ 20 h 68"/>
                <a:gd name="T26" fmla="*/ 0 w 108"/>
                <a:gd name="T27" fmla="*/ 16 h 68"/>
                <a:gd name="T28" fmla="*/ 0 w 108"/>
                <a:gd name="T29" fmla="*/ 12 h 68"/>
                <a:gd name="T30" fmla="*/ 0 w 108"/>
                <a:gd name="T31" fmla="*/ 4 h 68"/>
                <a:gd name="T32" fmla="*/ 4 w 108"/>
                <a:gd name="T33" fmla="*/ 0 h 68"/>
                <a:gd name="T34" fmla="*/ 24 w 108"/>
                <a:gd name="T35" fmla="*/ 0 h 68"/>
                <a:gd name="T36" fmla="*/ 48 w 108"/>
                <a:gd name="T37" fmla="*/ 4 h 68"/>
                <a:gd name="T38" fmla="*/ 64 w 108"/>
                <a:gd name="T39" fmla="*/ 8 h 68"/>
                <a:gd name="T40" fmla="*/ 80 w 108"/>
                <a:gd name="T41" fmla="*/ 16 h 68"/>
                <a:gd name="T42" fmla="*/ 88 w 108"/>
                <a:gd name="T43" fmla="*/ 16 h 68"/>
                <a:gd name="T44" fmla="*/ 96 w 108"/>
                <a:gd name="T45" fmla="*/ 20 h 68"/>
                <a:gd name="T46" fmla="*/ 100 w 108"/>
                <a:gd name="T47" fmla="*/ 24 h 68"/>
                <a:gd name="T48" fmla="*/ 104 w 108"/>
                <a:gd name="T49" fmla="*/ 28 h 68"/>
                <a:gd name="T50" fmla="*/ 104 w 108"/>
                <a:gd name="T51" fmla="*/ 36 h 68"/>
                <a:gd name="T52" fmla="*/ 108 w 108"/>
                <a:gd name="T53" fmla="*/ 40 h 68"/>
                <a:gd name="T54" fmla="*/ 108 w 108"/>
                <a:gd name="T55" fmla="*/ 44 h 68"/>
                <a:gd name="T56" fmla="*/ 104 w 108"/>
                <a:gd name="T57" fmla="*/ 48 h 68"/>
                <a:gd name="T58" fmla="*/ 104 w 108"/>
                <a:gd name="T59" fmla="*/ 4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8" h="68">
                  <a:moveTo>
                    <a:pt x="104" y="48"/>
                  </a:moveTo>
                  <a:lnTo>
                    <a:pt x="104" y="56"/>
                  </a:lnTo>
                  <a:lnTo>
                    <a:pt x="100" y="64"/>
                  </a:lnTo>
                  <a:lnTo>
                    <a:pt x="96" y="68"/>
                  </a:lnTo>
                  <a:lnTo>
                    <a:pt x="92" y="68"/>
                  </a:lnTo>
                  <a:lnTo>
                    <a:pt x="84" y="68"/>
                  </a:lnTo>
                  <a:lnTo>
                    <a:pt x="72" y="68"/>
                  </a:lnTo>
                  <a:lnTo>
                    <a:pt x="60" y="60"/>
                  </a:lnTo>
                  <a:lnTo>
                    <a:pt x="48" y="48"/>
                  </a:lnTo>
                  <a:lnTo>
                    <a:pt x="32" y="36"/>
                  </a:lnTo>
                  <a:lnTo>
                    <a:pt x="20" y="28"/>
                  </a:lnTo>
                  <a:lnTo>
                    <a:pt x="8" y="24"/>
                  </a:lnTo>
                  <a:lnTo>
                    <a:pt x="4" y="20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0" y="4"/>
                  </a:lnTo>
                  <a:lnTo>
                    <a:pt x="4" y="0"/>
                  </a:lnTo>
                  <a:lnTo>
                    <a:pt x="24" y="0"/>
                  </a:lnTo>
                  <a:lnTo>
                    <a:pt x="48" y="4"/>
                  </a:lnTo>
                  <a:lnTo>
                    <a:pt x="64" y="8"/>
                  </a:lnTo>
                  <a:lnTo>
                    <a:pt x="80" y="16"/>
                  </a:lnTo>
                  <a:lnTo>
                    <a:pt x="88" y="16"/>
                  </a:lnTo>
                  <a:lnTo>
                    <a:pt x="96" y="20"/>
                  </a:lnTo>
                  <a:lnTo>
                    <a:pt x="100" y="24"/>
                  </a:lnTo>
                  <a:lnTo>
                    <a:pt x="104" y="28"/>
                  </a:lnTo>
                  <a:lnTo>
                    <a:pt x="104" y="36"/>
                  </a:lnTo>
                  <a:lnTo>
                    <a:pt x="108" y="40"/>
                  </a:lnTo>
                  <a:lnTo>
                    <a:pt x="108" y="44"/>
                  </a:lnTo>
                  <a:lnTo>
                    <a:pt x="104" y="48"/>
                  </a:lnTo>
                  <a:lnTo>
                    <a:pt x="104" y="48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6" name="Freeform 283"/>
            <p:cNvSpPr/>
            <p:nvPr/>
          </p:nvSpPr>
          <p:spPr bwMode="auto">
            <a:xfrm>
              <a:off x="9887" y="964"/>
              <a:ext cx="858" cy="555"/>
            </a:xfrm>
            <a:custGeom>
              <a:avLst/>
              <a:gdLst>
                <a:gd name="T0" fmla="*/ 0 w 156"/>
                <a:gd name="T1" fmla="*/ 12 h 76"/>
                <a:gd name="T2" fmla="*/ 4 w 156"/>
                <a:gd name="T3" fmla="*/ 8 h 76"/>
                <a:gd name="T4" fmla="*/ 4 w 156"/>
                <a:gd name="T5" fmla="*/ 8 h 76"/>
                <a:gd name="T6" fmla="*/ 8 w 156"/>
                <a:gd name="T7" fmla="*/ 4 h 76"/>
                <a:gd name="T8" fmla="*/ 12 w 156"/>
                <a:gd name="T9" fmla="*/ 4 h 76"/>
                <a:gd name="T10" fmla="*/ 20 w 156"/>
                <a:gd name="T11" fmla="*/ 4 h 76"/>
                <a:gd name="T12" fmla="*/ 28 w 156"/>
                <a:gd name="T13" fmla="*/ 0 h 76"/>
                <a:gd name="T14" fmla="*/ 36 w 156"/>
                <a:gd name="T15" fmla="*/ 0 h 76"/>
                <a:gd name="T16" fmla="*/ 44 w 156"/>
                <a:gd name="T17" fmla="*/ 0 h 76"/>
                <a:gd name="T18" fmla="*/ 68 w 156"/>
                <a:gd name="T19" fmla="*/ 4 h 76"/>
                <a:gd name="T20" fmla="*/ 88 w 156"/>
                <a:gd name="T21" fmla="*/ 4 h 76"/>
                <a:gd name="T22" fmla="*/ 108 w 156"/>
                <a:gd name="T23" fmla="*/ 12 h 76"/>
                <a:gd name="T24" fmla="*/ 124 w 156"/>
                <a:gd name="T25" fmla="*/ 16 h 76"/>
                <a:gd name="T26" fmla="*/ 140 w 156"/>
                <a:gd name="T27" fmla="*/ 28 h 76"/>
                <a:gd name="T28" fmla="*/ 148 w 156"/>
                <a:gd name="T29" fmla="*/ 36 h 76"/>
                <a:gd name="T30" fmla="*/ 152 w 156"/>
                <a:gd name="T31" fmla="*/ 40 h 76"/>
                <a:gd name="T32" fmla="*/ 156 w 156"/>
                <a:gd name="T33" fmla="*/ 44 h 76"/>
                <a:gd name="T34" fmla="*/ 156 w 156"/>
                <a:gd name="T35" fmla="*/ 48 h 76"/>
                <a:gd name="T36" fmla="*/ 156 w 156"/>
                <a:gd name="T37" fmla="*/ 52 h 76"/>
                <a:gd name="T38" fmla="*/ 156 w 156"/>
                <a:gd name="T39" fmla="*/ 60 h 76"/>
                <a:gd name="T40" fmla="*/ 156 w 156"/>
                <a:gd name="T41" fmla="*/ 64 h 76"/>
                <a:gd name="T42" fmla="*/ 152 w 156"/>
                <a:gd name="T43" fmla="*/ 72 h 76"/>
                <a:gd name="T44" fmla="*/ 152 w 156"/>
                <a:gd name="T45" fmla="*/ 72 h 76"/>
                <a:gd name="T46" fmla="*/ 144 w 156"/>
                <a:gd name="T47" fmla="*/ 76 h 76"/>
                <a:gd name="T48" fmla="*/ 132 w 156"/>
                <a:gd name="T49" fmla="*/ 76 h 76"/>
                <a:gd name="T50" fmla="*/ 128 w 156"/>
                <a:gd name="T51" fmla="*/ 76 h 76"/>
                <a:gd name="T52" fmla="*/ 124 w 156"/>
                <a:gd name="T53" fmla="*/ 76 h 76"/>
                <a:gd name="T54" fmla="*/ 116 w 156"/>
                <a:gd name="T55" fmla="*/ 72 h 76"/>
                <a:gd name="T56" fmla="*/ 108 w 156"/>
                <a:gd name="T57" fmla="*/ 72 h 76"/>
                <a:gd name="T58" fmla="*/ 100 w 156"/>
                <a:gd name="T59" fmla="*/ 68 h 76"/>
                <a:gd name="T60" fmla="*/ 88 w 156"/>
                <a:gd name="T61" fmla="*/ 60 h 76"/>
                <a:gd name="T62" fmla="*/ 76 w 156"/>
                <a:gd name="T63" fmla="*/ 56 h 76"/>
                <a:gd name="T64" fmla="*/ 64 w 156"/>
                <a:gd name="T65" fmla="*/ 48 h 76"/>
                <a:gd name="T66" fmla="*/ 48 w 156"/>
                <a:gd name="T67" fmla="*/ 40 h 76"/>
                <a:gd name="T68" fmla="*/ 36 w 156"/>
                <a:gd name="T69" fmla="*/ 36 h 76"/>
                <a:gd name="T70" fmla="*/ 24 w 156"/>
                <a:gd name="T71" fmla="*/ 28 h 76"/>
                <a:gd name="T72" fmla="*/ 16 w 156"/>
                <a:gd name="T73" fmla="*/ 24 h 76"/>
                <a:gd name="T74" fmla="*/ 12 w 156"/>
                <a:gd name="T75" fmla="*/ 20 h 76"/>
                <a:gd name="T76" fmla="*/ 4 w 156"/>
                <a:gd name="T77" fmla="*/ 16 h 76"/>
                <a:gd name="T78" fmla="*/ 4 w 156"/>
                <a:gd name="T79" fmla="*/ 12 h 76"/>
                <a:gd name="T80" fmla="*/ 0 w 156"/>
                <a:gd name="T81" fmla="*/ 12 h 76"/>
                <a:gd name="T82" fmla="*/ 0 w 156"/>
                <a:gd name="T83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6" h="76">
                  <a:moveTo>
                    <a:pt x="0" y="12"/>
                  </a:moveTo>
                  <a:lnTo>
                    <a:pt x="4" y="8"/>
                  </a:lnTo>
                  <a:lnTo>
                    <a:pt x="4" y="8"/>
                  </a:lnTo>
                  <a:lnTo>
                    <a:pt x="8" y="4"/>
                  </a:lnTo>
                  <a:lnTo>
                    <a:pt x="12" y="4"/>
                  </a:lnTo>
                  <a:lnTo>
                    <a:pt x="20" y="4"/>
                  </a:lnTo>
                  <a:lnTo>
                    <a:pt x="28" y="0"/>
                  </a:lnTo>
                  <a:lnTo>
                    <a:pt x="36" y="0"/>
                  </a:lnTo>
                  <a:lnTo>
                    <a:pt x="44" y="0"/>
                  </a:lnTo>
                  <a:lnTo>
                    <a:pt x="68" y="4"/>
                  </a:lnTo>
                  <a:lnTo>
                    <a:pt x="88" y="4"/>
                  </a:lnTo>
                  <a:lnTo>
                    <a:pt x="108" y="12"/>
                  </a:lnTo>
                  <a:lnTo>
                    <a:pt x="124" y="16"/>
                  </a:lnTo>
                  <a:lnTo>
                    <a:pt x="140" y="28"/>
                  </a:lnTo>
                  <a:lnTo>
                    <a:pt x="148" y="36"/>
                  </a:lnTo>
                  <a:lnTo>
                    <a:pt x="152" y="40"/>
                  </a:lnTo>
                  <a:lnTo>
                    <a:pt x="156" y="44"/>
                  </a:lnTo>
                  <a:lnTo>
                    <a:pt x="156" y="48"/>
                  </a:lnTo>
                  <a:lnTo>
                    <a:pt x="156" y="52"/>
                  </a:lnTo>
                  <a:lnTo>
                    <a:pt x="156" y="60"/>
                  </a:lnTo>
                  <a:lnTo>
                    <a:pt x="156" y="64"/>
                  </a:lnTo>
                  <a:lnTo>
                    <a:pt x="152" y="72"/>
                  </a:lnTo>
                  <a:lnTo>
                    <a:pt x="152" y="72"/>
                  </a:lnTo>
                  <a:lnTo>
                    <a:pt x="144" y="76"/>
                  </a:lnTo>
                  <a:lnTo>
                    <a:pt x="132" y="76"/>
                  </a:lnTo>
                  <a:lnTo>
                    <a:pt x="128" y="76"/>
                  </a:lnTo>
                  <a:lnTo>
                    <a:pt x="124" y="76"/>
                  </a:lnTo>
                  <a:lnTo>
                    <a:pt x="116" y="72"/>
                  </a:lnTo>
                  <a:lnTo>
                    <a:pt x="108" y="72"/>
                  </a:lnTo>
                  <a:lnTo>
                    <a:pt x="100" y="68"/>
                  </a:lnTo>
                  <a:lnTo>
                    <a:pt x="88" y="60"/>
                  </a:lnTo>
                  <a:lnTo>
                    <a:pt x="76" y="56"/>
                  </a:lnTo>
                  <a:lnTo>
                    <a:pt x="64" y="48"/>
                  </a:lnTo>
                  <a:lnTo>
                    <a:pt x="48" y="40"/>
                  </a:lnTo>
                  <a:lnTo>
                    <a:pt x="36" y="36"/>
                  </a:lnTo>
                  <a:lnTo>
                    <a:pt x="24" y="28"/>
                  </a:lnTo>
                  <a:lnTo>
                    <a:pt x="16" y="24"/>
                  </a:lnTo>
                  <a:lnTo>
                    <a:pt x="12" y="20"/>
                  </a:lnTo>
                  <a:lnTo>
                    <a:pt x="4" y="16"/>
                  </a:lnTo>
                  <a:lnTo>
                    <a:pt x="4" y="12"/>
                  </a:lnTo>
                  <a:lnTo>
                    <a:pt x="0" y="12"/>
                  </a:lnTo>
                  <a:lnTo>
                    <a:pt x="0" y="12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7" name="Freeform 284"/>
            <p:cNvSpPr/>
            <p:nvPr/>
          </p:nvSpPr>
          <p:spPr bwMode="auto">
            <a:xfrm>
              <a:off x="7335" y="935"/>
              <a:ext cx="550" cy="1022"/>
            </a:xfrm>
            <a:custGeom>
              <a:avLst/>
              <a:gdLst>
                <a:gd name="T0" fmla="*/ 92 w 100"/>
                <a:gd name="T1" fmla="*/ 80 h 140"/>
                <a:gd name="T2" fmla="*/ 88 w 100"/>
                <a:gd name="T3" fmla="*/ 92 h 140"/>
                <a:gd name="T4" fmla="*/ 84 w 100"/>
                <a:gd name="T5" fmla="*/ 100 h 140"/>
                <a:gd name="T6" fmla="*/ 76 w 100"/>
                <a:gd name="T7" fmla="*/ 112 h 140"/>
                <a:gd name="T8" fmla="*/ 64 w 100"/>
                <a:gd name="T9" fmla="*/ 120 h 140"/>
                <a:gd name="T10" fmla="*/ 56 w 100"/>
                <a:gd name="T11" fmla="*/ 128 h 140"/>
                <a:gd name="T12" fmla="*/ 44 w 100"/>
                <a:gd name="T13" fmla="*/ 136 h 140"/>
                <a:gd name="T14" fmla="*/ 36 w 100"/>
                <a:gd name="T15" fmla="*/ 136 h 140"/>
                <a:gd name="T16" fmla="*/ 28 w 100"/>
                <a:gd name="T17" fmla="*/ 140 h 140"/>
                <a:gd name="T18" fmla="*/ 24 w 100"/>
                <a:gd name="T19" fmla="*/ 136 h 140"/>
                <a:gd name="T20" fmla="*/ 16 w 100"/>
                <a:gd name="T21" fmla="*/ 132 h 140"/>
                <a:gd name="T22" fmla="*/ 12 w 100"/>
                <a:gd name="T23" fmla="*/ 128 h 140"/>
                <a:gd name="T24" fmla="*/ 8 w 100"/>
                <a:gd name="T25" fmla="*/ 120 h 140"/>
                <a:gd name="T26" fmla="*/ 4 w 100"/>
                <a:gd name="T27" fmla="*/ 112 h 140"/>
                <a:gd name="T28" fmla="*/ 4 w 100"/>
                <a:gd name="T29" fmla="*/ 104 h 140"/>
                <a:gd name="T30" fmla="*/ 0 w 100"/>
                <a:gd name="T31" fmla="*/ 100 h 140"/>
                <a:gd name="T32" fmla="*/ 0 w 100"/>
                <a:gd name="T33" fmla="*/ 96 h 140"/>
                <a:gd name="T34" fmla="*/ 0 w 100"/>
                <a:gd name="T35" fmla="*/ 92 h 140"/>
                <a:gd name="T36" fmla="*/ 4 w 100"/>
                <a:gd name="T37" fmla="*/ 88 h 140"/>
                <a:gd name="T38" fmla="*/ 12 w 100"/>
                <a:gd name="T39" fmla="*/ 84 h 140"/>
                <a:gd name="T40" fmla="*/ 20 w 100"/>
                <a:gd name="T41" fmla="*/ 76 h 140"/>
                <a:gd name="T42" fmla="*/ 24 w 100"/>
                <a:gd name="T43" fmla="*/ 68 h 140"/>
                <a:gd name="T44" fmla="*/ 32 w 100"/>
                <a:gd name="T45" fmla="*/ 64 h 140"/>
                <a:gd name="T46" fmla="*/ 36 w 100"/>
                <a:gd name="T47" fmla="*/ 56 h 140"/>
                <a:gd name="T48" fmla="*/ 44 w 100"/>
                <a:gd name="T49" fmla="*/ 48 h 140"/>
                <a:gd name="T50" fmla="*/ 48 w 100"/>
                <a:gd name="T51" fmla="*/ 36 h 140"/>
                <a:gd name="T52" fmla="*/ 56 w 100"/>
                <a:gd name="T53" fmla="*/ 24 h 140"/>
                <a:gd name="T54" fmla="*/ 64 w 100"/>
                <a:gd name="T55" fmla="*/ 12 h 140"/>
                <a:gd name="T56" fmla="*/ 72 w 100"/>
                <a:gd name="T57" fmla="*/ 0 h 140"/>
                <a:gd name="T58" fmla="*/ 80 w 100"/>
                <a:gd name="T59" fmla="*/ 8 h 140"/>
                <a:gd name="T60" fmla="*/ 92 w 100"/>
                <a:gd name="T61" fmla="*/ 16 h 140"/>
                <a:gd name="T62" fmla="*/ 96 w 100"/>
                <a:gd name="T63" fmla="*/ 24 h 140"/>
                <a:gd name="T64" fmla="*/ 100 w 100"/>
                <a:gd name="T65" fmla="*/ 36 h 140"/>
                <a:gd name="T66" fmla="*/ 100 w 100"/>
                <a:gd name="T67" fmla="*/ 44 h 140"/>
                <a:gd name="T68" fmla="*/ 100 w 100"/>
                <a:gd name="T69" fmla="*/ 56 h 140"/>
                <a:gd name="T70" fmla="*/ 96 w 100"/>
                <a:gd name="T71" fmla="*/ 68 h 140"/>
                <a:gd name="T72" fmla="*/ 92 w 100"/>
                <a:gd name="T73" fmla="*/ 80 h 140"/>
                <a:gd name="T74" fmla="*/ 92 w 100"/>
                <a:gd name="T75" fmla="*/ 8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" h="140">
                  <a:moveTo>
                    <a:pt x="92" y="80"/>
                  </a:moveTo>
                  <a:lnTo>
                    <a:pt x="88" y="92"/>
                  </a:lnTo>
                  <a:lnTo>
                    <a:pt x="84" y="100"/>
                  </a:lnTo>
                  <a:lnTo>
                    <a:pt x="76" y="112"/>
                  </a:lnTo>
                  <a:lnTo>
                    <a:pt x="64" y="120"/>
                  </a:lnTo>
                  <a:lnTo>
                    <a:pt x="56" y="128"/>
                  </a:lnTo>
                  <a:lnTo>
                    <a:pt x="44" y="136"/>
                  </a:lnTo>
                  <a:lnTo>
                    <a:pt x="36" y="136"/>
                  </a:lnTo>
                  <a:lnTo>
                    <a:pt x="28" y="140"/>
                  </a:lnTo>
                  <a:lnTo>
                    <a:pt x="24" y="136"/>
                  </a:lnTo>
                  <a:lnTo>
                    <a:pt x="16" y="132"/>
                  </a:lnTo>
                  <a:lnTo>
                    <a:pt x="12" y="128"/>
                  </a:lnTo>
                  <a:lnTo>
                    <a:pt x="8" y="120"/>
                  </a:lnTo>
                  <a:lnTo>
                    <a:pt x="4" y="112"/>
                  </a:lnTo>
                  <a:lnTo>
                    <a:pt x="4" y="104"/>
                  </a:lnTo>
                  <a:lnTo>
                    <a:pt x="0" y="100"/>
                  </a:lnTo>
                  <a:lnTo>
                    <a:pt x="0" y="96"/>
                  </a:lnTo>
                  <a:lnTo>
                    <a:pt x="0" y="92"/>
                  </a:lnTo>
                  <a:lnTo>
                    <a:pt x="4" y="88"/>
                  </a:lnTo>
                  <a:lnTo>
                    <a:pt x="12" y="84"/>
                  </a:lnTo>
                  <a:lnTo>
                    <a:pt x="20" y="76"/>
                  </a:lnTo>
                  <a:lnTo>
                    <a:pt x="24" y="68"/>
                  </a:lnTo>
                  <a:lnTo>
                    <a:pt x="32" y="64"/>
                  </a:lnTo>
                  <a:lnTo>
                    <a:pt x="36" y="56"/>
                  </a:lnTo>
                  <a:lnTo>
                    <a:pt x="44" y="48"/>
                  </a:lnTo>
                  <a:lnTo>
                    <a:pt x="48" y="36"/>
                  </a:lnTo>
                  <a:lnTo>
                    <a:pt x="56" y="24"/>
                  </a:lnTo>
                  <a:lnTo>
                    <a:pt x="64" y="12"/>
                  </a:lnTo>
                  <a:lnTo>
                    <a:pt x="72" y="0"/>
                  </a:lnTo>
                  <a:lnTo>
                    <a:pt x="80" y="8"/>
                  </a:lnTo>
                  <a:lnTo>
                    <a:pt x="92" y="16"/>
                  </a:lnTo>
                  <a:lnTo>
                    <a:pt x="96" y="24"/>
                  </a:lnTo>
                  <a:lnTo>
                    <a:pt x="100" y="36"/>
                  </a:lnTo>
                  <a:lnTo>
                    <a:pt x="100" y="44"/>
                  </a:lnTo>
                  <a:lnTo>
                    <a:pt x="100" y="56"/>
                  </a:lnTo>
                  <a:lnTo>
                    <a:pt x="96" y="68"/>
                  </a:lnTo>
                  <a:lnTo>
                    <a:pt x="92" y="80"/>
                  </a:lnTo>
                  <a:lnTo>
                    <a:pt x="92" y="80"/>
                  </a:ln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905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20" name="Freeform 272"/>
          <p:cNvSpPr/>
          <p:nvPr/>
        </p:nvSpPr>
        <p:spPr bwMode="auto">
          <a:xfrm>
            <a:off x="1009650" y="1884045"/>
            <a:ext cx="158115" cy="974090"/>
          </a:xfrm>
          <a:custGeom>
            <a:avLst/>
            <a:gdLst>
              <a:gd name="T0" fmla="*/ 68 w 80"/>
              <a:gd name="T1" fmla="*/ 204 h 372"/>
              <a:gd name="T2" fmla="*/ 64 w 80"/>
              <a:gd name="T3" fmla="*/ 252 h 372"/>
              <a:gd name="T4" fmla="*/ 64 w 80"/>
              <a:gd name="T5" fmla="*/ 292 h 372"/>
              <a:gd name="T6" fmla="*/ 64 w 80"/>
              <a:gd name="T7" fmla="*/ 320 h 372"/>
              <a:gd name="T8" fmla="*/ 60 w 80"/>
              <a:gd name="T9" fmla="*/ 340 h 372"/>
              <a:gd name="T10" fmla="*/ 60 w 80"/>
              <a:gd name="T11" fmla="*/ 356 h 372"/>
              <a:gd name="T12" fmla="*/ 56 w 80"/>
              <a:gd name="T13" fmla="*/ 368 h 372"/>
              <a:gd name="T14" fmla="*/ 52 w 80"/>
              <a:gd name="T15" fmla="*/ 372 h 372"/>
              <a:gd name="T16" fmla="*/ 40 w 80"/>
              <a:gd name="T17" fmla="*/ 372 h 372"/>
              <a:gd name="T18" fmla="*/ 28 w 80"/>
              <a:gd name="T19" fmla="*/ 360 h 372"/>
              <a:gd name="T20" fmla="*/ 16 w 80"/>
              <a:gd name="T21" fmla="*/ 344 h 372"/>
              <a:gd name="T22" fmla="*/ 8 w 80"/>
              <a:gd name="T23" fmla="*/ 328 h 372"/>
              <a:gd name="T24" fmla="*/ 4 w 80"/>
              <a:gd name="T25" fmla="*/ 316 h 372"/>
              <a:gd name="T26" fmla="*/ 8 w 80"/>
              <a:gd name="T27" fmla="*/ 300 h 372"/>
              <a:gd name="T28" fmla="*/ 12 w 80"/>
              <a:gd name="T29" fmla="*/ 280 h 372"/>
              <a:gd name="T30" fmla="*/ 12 w 80"/>
              <a:gd name="T31" fmla="*/ 264 h 372"/>
              <a:gd name="T32" fmla="*/ 16 w 80"/>
              <a:gd name="T33" fmla="*/ 236 h 372"/>
              <a:gd name="T34" fmla="*/ 16 w 80"/>
              <a:gd name="T35" fmla="*/ 204 h 372"/>
              <a:gd name="T36" fmla="*/ 20 w 80"/>
              <a:gd name="T37" fmla="*/ 164 h 372"/>
              <a:gd name="T38" fmla="*/ 20 w 80"/>
              <a:gd name="T39" fmla="*/ 132 h 372"/>
              <a:gd name="T40" fmla="*/ 20 w 80"/>
              <a:gd name="T41" fmla="*/ 100 h 372"/>
              <a:gd name="T42" fmla="*/ 20 w 80"/>
              <a:gd name="T43" fmla="*/ 76 h 372"/>
              <a:gd name="T44" fmla="*/ 16 w 80"/>
              <a:gd name="T45" fmla="*/ 48 h 372"/>
              <a:gd name="T46" fmla="*/ 12 w 80"/>
              <a:gd name="T47" fmla="*/ 36 h 372"/>
              <a:gd name="T48" fmla="*/ 8 w 80"/>
              <a:gd name="T49" fmla="*/ 24 h 372"/>
              <a:gd name="T50" fmla="*/ 4 w 80"/>
              <a:gd name="T51" fmla="*/ 20 h 372"/>
              <a:gd name="T52" fmla="*/ 0 w 80"/>
              <a:gd name="T53" fmla="*/ 16 h 372"/>
              <a:gd name="T54" fmla="*/ 0 w 80"/>
              <a:gd name="T55" fmla="*/ 4 h 372"/>
              <a:gd name="T56" fmla="*/ 4 w 80"/>
              <a:gd name="T57" fmla="*/ 0 h 372"/>
              <a:gd name="T58" fmla="*/ 24 w 80"/>
              <a:gd name="T59" fmla="*/ 0 h 372"/>
              <a:gd name="T60" fmla="*/ 52 w 80"/>
              <a:gd name="T61" fmla="*/ 8 h 372"/>
              <a:gd name="T62" fmla="*/ 72 w 80"/>
              <a:gd name="T63" fmla="*/ 16 h 372"/>
              <a:gd name="T64" fmla="*/ 76 w 80"/>
              <a:gd name="T65" fmla="*/ 20 h 372"/>
              <a:gd name="T66" fmla="*/ 80 w 80"/>
              <a:gd name="T67" fmla="*/ 28 h 372"/>
              <a:gd name="T68" fmla="*/ 76 w 80"/>
              <a:gd name="T69" fmla="*/ 44 h 372"/>
              <a:gd name="T70" fmla="*/ 76 w 80"/>
              <a:gd name="T71" fmla="*/ 56 h 372"/>
              <a:gd name="T72" fmla="*/ 72 w 80"/>
              <a:gd name="T73" fmla="*/ 84 h 372"/>
              <a:gd name="T74" fmla="*/ 72 w 80"/>
              <a:gd name="T75" fmla="*/ 124 h 372"/>
              <a:gd name="T76" fmla="*/ 68 w 80"/>
              <a:gd name="T77" fmla="*/ 176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0" h="372">
                <a:moveTo>
                  <a:pt x="68" y="176"/>
                </a:moveTo>
                <a:lnTo>
                  <a:pt x="68" y="204"/>
                </a:lnTo>
                <a:lnTo>
                  <a:pt x="68" y="228"/>
                </a:lnTo>
                <a:lnTo>
                  <a:pt x="64" y="252"/>
                </a:lnTo>
                <a:lnTo>
                  <a:pt x="64" y="276"/>
                </a:lnTo>
                <a:lnTo>
                  <a:pt x="64" y="292"/>
                </a:lnTo>
                <a:lnTo>
                  <a:pt x="64" y="308"/>
                </a:lnTo>
                <a:lnTo>
                  <a:pt x="64" y="320"/>
                </a:lnTo>
                <a:lnTo>
                  <a:pt x="64" y="332"/>
                </a:lnTo>
                <a:lnTo>
                  <a:pt x="60" y="340"/>
                </a:lnTo>
                <a:lnTo>
                  <a:pt x="60" y="348"/>
                </a:lnTo>
                <a:lnTo>
                  <a:pt x="60" y="356"/>
                </a:lnTo>
                <a:lnTo>
                  <a:pt x="56" y="360"/>
                </a:lnTo>
                <a:lnTo>
                  <a:pt x="56" y="368"/>
                </a:lnTo>
                <a:lnTo>
                  <a:pt x="52" y="368"/>
                </a:lnTo>
                <a:lnTo>
                  <a:pt x="52" y="372"/>
                </a:lnTo>
                <a:lnTo>
                  <a:pt x="48" y="372"/>
                </a:lnTo>
                <a:lnTo>
                  <a:pt x="40" y="372"/>
                </a:lnTo>
                <a:lnTo>
                  <a:pt x="36" y="368"/>
                </a:lnTo>
                <a:lnTo>
                  <a:pt x="28" y="360"/>
                </a:lnTo>
                <a:lnTo>
                  <a:pt x="20" y="352"/>
                </a:lnTo>
                <a:lnTo>
                  <a:pt x="16" y="344"/>
                </a:lnTo>
                <a:lnTo>
                  <a:pt x="12" y="336"/>
                </a:lnTo>
                <a:lnTo>
                  <a:pt x="8" y="328"/>
                </a:lnTo>
                <a:lnTo>
                  <a:pt x="8" y="324"/>
                </a:lnTo>
                <a:lnTo>
                  <a:pt x="4" y="316"/>
                </a:lnTo>
                <a:lnTo>
                  <a:pt x="8" y="308"/>
                </a:lnTo>
                <a:lnTo>
                  <a:pt x="8" y="300"/>
                </a:lnTo>
                <a:lnTo>
                  <a:pt x="8" y="288"/>
                </a:lnTo>
                <a:lnTo>
                  <a:pt x="12" y="280"/>
                </a:lnTo>
                <a:lnTo>
                  <a:pt x="12" y="272"/>
                </a:lnTo>
                <a:lnTo>
                  <a:pt x="12" y="264"/>
                </a:lnTo>
                <a:lnTo>
                  <a:pt x="16" y="252"/>
                </a:lnTo>
                <a:lnTo>
                  <a:pt x="16" y="236"/>
                </a:lnTo>
                <a:lnTo>
                  <a:pt x="16" y="220"/>
                </a:lnTo>
                <a:lnTo>
                  <a:pt x="16" y="204"/>
                </a:lnTo>
                <a:lnTo>
                  <a:pt x="20" y="184"/>
                </a:lnTo>
                <a:lnTo>
                  <a:pt x="20" y="164"/>
                </a:lnTo>
                <a:lnTo>
                  <a:pt x="20" y="148"/>
                </a:lnTo>
                <a:lnTo>
                  <a:pt x="20" y="132"/>
                </a:lnTo>
                <a:lnTo>
                  <a:pt x="20" y="116"/>
                </a:lnTo>
                <a:lnTo>
                  <a:pt x="20" y="100"/>
                </a:lnTo>
                <a:lnTo>
                  <a:pt x="20" y="88"/>
                </a:lnTo>
                <a:lnTo>
                  <a:pt x="20" y="76"/>
                </a:lnTo>
                <a:lnTo>
                  <a:pt x="20" y="64"/>
                </a:lnTo>
                <a:lnTo>
                  <a:pt x="16" y="48"/>
                </a:lnTo>
                <a:lnTo>
                  <a:pt x="16" y="40"/>
                </a:lnTo>
                <a:lnTo>
                  <a:pt x="12" y="36"/>
                </a:lnTo>
                <a:lnTo>
                  <a:pt x="12" y="28"/>
                </a:lnTo>
                <a:lnTo>
                  <a:pt x="8" y="24"/>
                </a:lnTo>
                <a:lnTo>
                  <a:pt x="8" y="24"/>
                </a:lnTo>
                <a:lnTo>
                  <a:pt x="4" y="20"/>
                </a:lnTo>
                <a:lnTo>
                  <a:pt x="0" y="20"/>
                </a:lnTo>
                <a:lnTo>
                  <a:pt x="0" y="16"/>
                </a:lnTo>
                <a:lnTo>
                  <a:pt x="0" y="12"/>
                </a:lnTo>
                <a:lnTo>
                  <a:pt x="0" y="4"/>
                </a:lnTo>
                <a:lnTo>
                  <a:pt x="4" y="4"/>
                </a:lnTo>
                <a:lnTo>
                  <a:pt x="4" y="0"/>
                </a:lnTo>
                <a:lnTo>
                  <a:pt x="12" y="0"/>
                </a:lnTo>
                <a:lnTo>
                  <a:pt x="24" y="0"/>
                </a:lnTo>
                <a:lnTo>
                  <a:pt x="40" y="4"/>
                </a:lnTo>
                <a:lnTo>
                  <a:pt x="52" y="8"/>
                </a:lnTo>
                <a:lnTo>
                  <a:pt x="64" y="12"/>
                </a:lnTo>
                <a:lnTo>
                  <a:pt x="72" y="16"/>
                </a:lnTo>
                <a:lnTo>
                  <a:pt x="76" y="16"/>
                </a:lnTo>
                <a:lnTo>
                  <a:pt x="76" y="20"/>
                </a:lnTo>
                <a:lnTo>
                  <a:pt x="80" y="24"/>
                </a:lnTo>
                <a:lnTo>
                  <a:pt x="80" y="28"/>
                </a:lnTo>
                <a:lnTo>
                  <a:pt x="80" y="36"/>
                </a:lnTo>
                <a:lnTo>
                  <a:pt x="76" y="44"/>
                </a:lnTo>
                <a:lnTo>
                  <a:pt x="76" y="48"/>
                </a:lnTo>
                <a:lnTo>
                  <a:pt x="76" y="56"/>
                </a:lnTo>
                <a:lnTo>
                  <a:pt x="72" y="68"/>
                </a:lnTo>
                <a:lnTo>
                  <a:pt x="72" y="84"/>
                </a:lnTo>
                <a:lnTo>
                  <a:pt x="72" y="100"/>
                </a:lnTo>
                <a:lnTo>
                  <a:pt x="72" y="124"/>
                </a:lnTo>
                <a:lnTo>
                  <a:pt x="68" y="148"/>
                </a:lnTo>
                <a:lnTo>
                  <a:pt x="68" y="176"/>
                </a:lnTo>
                <a:lnTo>
                  <a:pt x="68" y="176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1" name="Freeform 273"/>
          <p:cNvSpPr/>
          <p:nvPr/>
        </p:nvSpPr>
        <p:spPr bwMode="auto">
          <a:xfrm>
            <a:off x="1301750" y="2093595"/>
            <a:ext cx="126365" cy="670560"/>
          </a:xfrm>
          <a:custGeom>
            <a:avLst/>
            <a:gdLst>
              <a:gd name="T0" fmla="*/ 64 w 64"/>
              <a:gd name="T1" fmla="*/ 12 h 256"/>
              <a:gd name="T2" fmla="*/ 64 w 64"/>
              <a:gd name="T3" fmla="*/ 48 h 256"/>
              <a:gd name="T4" fmla="*/ 64 w 64"/>
              <a:gd name="T5" fmla="*/ 80 h 256"/>
              <a:gd name="T6" fmla="*/ 64 w 64"/>
              <a:gd name="T7" fmla="*/ 112 h 256"/>
              <a:gd name="T8" fmla="*/ 64 w 64"/>
              <a:gd name="T9" fmla="*/ 140 h 256"/>
              <a:gd name="T10" fmla="*/ 64 w 64"/>
              <a:gd name="T11" fmla="*/ 164 h 256"/>
              <a:gd name="T12" fmla="*/ 64 w 64"/>
              <a:gd name="T13" fmla="*/ 184 h 256"/>
              <a:gd name="T14" fmla="*/ 60 w 64"/>
              <a:gd name="T15" fmla="*/ 200 h 256"/>
              <a:gd name="T16" fmla="*/ 60 w 64"/>
              <a:gd name="T17" fmla="*/ 212 h 256"/>
              <a:gd name="T18" fmla="*/ 60 w 64"/>
              <a:gd name="T19" fmla="*/ 224 h 256"/>
              <a:gd name="T20" fmla="*/ 56 w 64"/>
              <a:gd name="T21" fmla="*/ 232 h 256"/>
              <a:gd name="T22" fmla="*/ 56 w 64"/>
              <a:gd name="T23" fmla="*/ 240 h 256"/>
              <a:gd name="T24" fmla="*/ 52 w 64"/>
              <a:gd name="T25" fmla="*/ 248 h 256"/>
              <a:gd name="T26" fmla="*/ 48 w 64"/>
              <a:gd name="T27" fmla="*/ 252 h 256"/>
              <a:gd name="T28" fmla="*/ 40 w 64"/>
              <a:gd name="T29" fmla="*/ 252 h 256"/>
              <a:gd name="T30" fmla="*/ 36 w 64"/>
              <a:gd name="T31" fmla="*/ 256 h 256"/>
              <a:gd name="T32" fmla="*/ 32 w 64"/>
              <a:gd name="T33" fmla="*/ 256 h 256"/>
              <a:gd name="T34" fmla="*/ 28 w 64"/>
              <a:gd name="T35" fmla="*/ 252 h 256"/>
              <a:gd name="T36" fmla="*/ 24 w 64"/>
              <a:gd name="T37" fmla="*/ 252 h 256"/>
              <a:gd name="T38" fmla="*/ 20 w 64"/>
              <a:gd name="T39" fmla="*/ 248 h 256"/>
              <a:gd name="T40" fmla="*/ 16 w 64"/>
              <a:gd name="T41" fmla="*/ 240 h 256"/>
              <a:gd name="T42" fmla="*/ 16 w 64"/>
              <a:gd name="T43" fmla="*/ 236 h 256"/>
              <a:gd name="T44" fmla="*/ 12 w 64"/>
              <a:gd name="T45" fmla="*/ 228 h 256"/>
              <a:gd name="T46" fmla="*/ 12 w 64"/>
              <a:gd name="T47" fmla="*/ 216 h 256"/>
              <a:gd name="T48" fmla="*/ 12 w 64"/>
              <a:gd name="T49" fmla="*/ 208 h 256"/>
              <a:gd name="T50" fmla="*/ 16 w 64"/>
              <a:gd name="T51" fmla="*/ 184 h 256"/>
              <a:gd name="T52" fmla="*/ 16 w 64"/>
              <a:gd name="T53" fmla="*/ 156 h 256"/>
              <a:gd name="T54" fmla="*/ 16 w 64"/>
              <a:gd name="T55" fmla="*/ 132 h 256"/>
              <a:gd name="T56" fmla="*/ 12 w 64"/>
              <a:gd name="T57" fmla="*/ 100 h 256"/>
              <a:gd name="T58" fmla="*/ 12 w 64"/>
              <a:gd name="T59" fmla="*/ 84 h 256"/>
              <a:gd name="T60" fmla="*/ 12 w 64"/>
              <a:gd name="T61" fmla="*/ 72 h 256"/>
              <a:gd name="T62" fmla="*/ 12 w 64"/>
              <a:gd name="T63" fmla="*/ 60 h 256"/>
              <a:gd name="T64" fmla="*/ 8 w 64"/>
              <a:gd name="T65" fmla="*/ 52 h 256"/>
              <a:gd name="T66" fmla="*/ 8 w 64"/>
              <a:gd name="T67" fmla="*/ 40 h 256"/>
              <a:gd name="T68" fmla="*/ 8 w 64"/>
              <a:gd name="T69" fmla="*/ 36 h 256"/>
              <a:gd name="T70" fmla="*/ 8 w 64"/>
              <a:gd name="T71" fmla="*/ 28 h 256"/>
              <a:gd name="T72" fmla="*/ 4 w 64"/>
              <a:gd name="T73" fmla="*/ 24 h 256"/>
              <a:gd name="T74" fmla="*/ 0 w 64"/>
              <a:gd name="T75" fmla="*/ 16 h 256"/>
              <a:gd name="T76" fmla="*/ 0 w 64"/>
              <a:gd name="T77" fmla="*/ 12 h 256"/>
              <a:gd name="T78" fmla="*/ 0 w 64"/>
              <a:gd name="T79" fmla="*/ 8 h 256"/>
              <a:gd name="T80" fmla="*/ 4 w 64"/>
              <a:gd name="T81" fmla="*/ 0 h 256"/>
              <a:gd name="T82" fmla="*/ 8 w 64"/>
              <a:gd name="T83" fmla="*/ 0 h 256"/>
              <a:gd name="T84" fmla="*/ 12 w 64"/>
              <a:gd name="T85" fmla="*/ 0 h 256"/>
              <a:gd name="T86" fmla="*/ 16 w 64"/>
              <a:gd name="T87" fmla="*/ 0 h 256"/>
              <a:gd name="T88" fmla="*/ 24 w 64"/>
              <a:gd name="T89" fmla="*/ 0 h 256"/>
              <a:gd name="T90" fmla="*/ 32 w 64"/>
              <a:gd name="T91" fmla="*/ 0 h 256"/>
              <a:gd name="T92" fmla="*/ 40 w 64"/>
              <a:gd name="T93" fmla="*/ 4 h 256"/>
              <a:gd name="T94" fmla="*/ 52 w 64"/>
              <a:gd name="T95" fmla="*/ 8 h 256"/>
              <a:gd name="T96" fmla="*/ 64 w 64"/>
              <a:gd name="T97" fmla="*/ 12 h 256"/>
              <a:gd name="T98" fmla="*/ 64 w 64"/>
              <a:gd name="T99" fmla="*/ 1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64" h="256">
                <a:moveTo>
                  <a:pt x="64" y="12"/>
                </a:moveTo>
                <a:lnTo>
                  <a:pt x="64" y="48"/>
                </a:lnTo>
                <a:lnTo>
                  <a:pt x="64" y="80"/>
                </a:lnTo>
                <a:lnTo>
                  <a:pt x="64" y="112"/>
                </a:lnTo>
                <a:lnTo>
                  <a:pt x="64" y="140"/>
                </a:lnTo>
                <a:lnTo>
                  <a:pt x="64" y="164"/>
                </a:lnTo>
                <a:lnTo>
                  <a:pt x="64" y="184"/>
                </a:lnTo>
                <a:lnTo>
                  <a:pt x="60" y="200"/>
                </a:lnTo>
                <a:lnTo>
                  <a:pt x="60" y="212"/>
                </a:lnTo>
                <a:lnTo>
                  <a:pt x="60" y="224"/>
                </a:lnTo>
                <a:lnTo>
                  <a:pt x="56" y="232"/>
                </a:lnTo>
                <a:lnTo>
                  <a:pt x="56" y="240"/>
                </a:lnTo>
                <a:lnTo>
                  <a:pt x="52" y="248"/>
                </a:lnTo>
                <a:lnTo>
                  <a:pt x="48" y="252"/>
                </a:lnTo>
                <a:lnTo>
                  <a:pt x="40" y="252"/>
                </a:lnTo>
                <a:lnTo>
                  <a:pt x="36" y="256"/>
                </a:lnTo>
                <a:lnTo>
                  <a:pt x="32" y="256"/>
                </a:lnTo>
                <a:lnTo>
                  <a:pt x="28" y="252"/>
                </a:lnTo>
                <a:lnTo>
                  <a:pt x="24" y="252"/>
                </a:lnTo>
                <a:lnTo>
                  <a:pt x="20" y="248"/>
                </a:lnTo>
                <a:lnTo>
                  <a:pt x="16" y="240"/>
                </a:lnTo>
                <a:lnTo>
                  <a:pt x="16" y="236"/>
                </a:lnTo>
                <a:lnTo>
                  <a:pt x="12" y="228"/>
                </a:lnTo>
                <a:lnTo>
                  <a:pt x="12" y="216"/>
                </a:lnTo>
                <a:lnTo>
                  <a:pt x="12" y="208"/>
                </a:lnTo>
                <a:lnTo>
                  <a:pt x="16" y="184"/>
                </a:lnTo>
                <a:lnTo>
                  <a:pt x="16" y="156"/>
                </a:lnTo>
                <a:lnTo>
                  <a:pt x="16" y="132"/>
                </a:lnTo>
                <a:lnTo>
                  <a:pt x="12" y="100"/>
                </a:lnTo>
                <a:lnTo>
                  <a:pt x="12" y="84"/>
                </a:lnTo>
                <a:lnTo>
                  <a:pt x="12" y="72"/>
                </a:lnTo>
                <a:lnTo>
                  <a:pt x="12" y="60"/>
                </a:lnTo>
                <a:lnTo>
                  <a:pt x="8" y="52"/>
                </a:lnTo>
                <a:lnTo>
                  <a:pt x="8" y="40"/>
                </a:lnTo>
                <a:lnTo>
                  <a:pt x="8" y="36"/>
                </a:lnTo>
                <a:lnTo>
                  <a:pt x="8" y="28"/>
                </a:lnTo>
                <a:lnTo>
                  <a:pt x="4" y="24"/>
                </a:lnTo>
                <a:lnTo>
                  <a:pt x="0" y="16"/>
                </a:lnTo>
                <a:lnTo>
                  <a:pt x="0" y="12"/>
                </a:lnTo>
                <a:lnTo>
                  <a:pt x="0" y="8"/>
                </a:lnTo>
                <a:lnTo>
                  <a:pt x="4" y="0"/>
                </a:lnTo>
                <a:lnTo>
                  <a:pt x="8" y="0"/>
                </a:lnTo>
                <a:lnTo>
                  <a:pt x="12" y="0"/>
                </a:lnTo>
                <a:lnTo>
                  <a:pt x="16" y="0"/>
                </a:lnTo>
                <a:lnTo>
                  <a:pt x="24" y="0"/>
                </a:lnTo>
                <a:lnTo>
                  <a:pt x="32" y="0"/>
                </a:lnTo>
                <a:lnTo>
                  <a:pt x="40" y="4"/>
                </a:lnTo>
                <a:lnTo>
                  <a:pt x="52" y="8"/>
                </a:lnTo>
                <a:lnTo>
                  <a:pt x="64" y="12"/>
                </a:lnTo>
                <a:lnTo>
                  <a:pt x="64" y="12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5" name="Freeform 275"/>
          <p:cNvSpPr/>
          <p:nvPr/>
        </p:nvSpPr>
        <p:spPr bwMode="auto">
          <a:xfrm>
            <a:off x="1356995" y="2271395"/>
            <a:ext cx="252730" cy="94615"/>
          </a:xfrm>
          <a:custGeom>
            <a:avLst/>
            <a:gdLst>
              <a:gd name="T0" fmla="*/ 104 w 128"/>
              <a:gd name="T1" fmla="*/ 0 h 36"/>
              <a:gd name="T2" fmla="*/ 116 w 128"/>
              <a:gd name="T3" fmla="*/ 4 h 36"/>
              <a:gd name="T4" fmla="*/ 124 w 128"/>
              <a:gd name="T5" fmla="*/ 4 h 36"/>
              <a:gd name="T6" fmla="*/ 128 w 128"/>
              <a:gd name="T7" fmla="*/ 8 h 36"/>
              <a:gd name="T8" fmla="*/ 128 w 128"/>
              <a:gd name="T9" fmla="*/ 12 h 36"/>
              <a:gd name="T10" fmla="*/ 128 w 128"/>
              <a:gd name="T11" fmla="*/ 16 h 36"/>
              <a:gd name="T12" fmla="*/ 128 w 128"/>
              <a:gd name="T13" fmla="*/ 16 h 36"/>
              <a:gd name="T14" fmla="*/ 128 w 128"/>
              <a:gd name="T15" fmla="*/ 20 h 36"/>
              <a:gd name="T16" fmla="*/ 124 w 128"/>
              <a:gd name="T17" fmla="*/ 20 h 36"/>
              <a:gd name="T18" fmla="*/ 120 w 128"/>
              <a:gd name="T19" fmla="*/ 24 h 36"/>
              <a:gd name="T20" fmla="*/ 116 w 128"/>
              <a:gd name="T21" fmla="*/ 28 h 36"/>
              <a:gd name="T22" fmla="*/ 112 w 128"/>
              <a:gd name="T23" fmla="*/ 28 h 36"/>
              <a:gd name="T24" fmla="*/ 104 w 128"/>
              <a:gd name="T25" fmla="*/ 32 h 36"/>
              <a:gd name="T26" fmla="*/ 96 w 128"/>
              <a:gd name="T27" fmla="*/ 32 h 36"/>
              <a:gd name="T28" fmla="*/ 84 w 128"/>
              <a:gd name="T29" fmla="*/ 32 h 36"/>
              <a:gd name="T30" fmla="*/ 72 w 128"/>
              <a:gd name="T31" fmla="*/ 36 h 36"/>
              <a:gd name="T32" fmla="*/ 60 w 128"/>
              <a:gd name="T33" fmla="*/ 36 h 36"/>
              <a:gd name="T34" fmla="*/ 48 w 128"/>
              <a:gd name="T35" fmla="*/ 36 h 36"/>
              <a:gd name="T36" fmla="*/ 32 w 128"/>
              <a:gd name="T37" fmla="*/ 36 h 36"/>
              <a:gd name="T38" fmla="*/ 16 w 128"/>
              <a:gd name="T39" fmla="*/ 36 h 36"/>
              <a:gd name="T40" fmla="*/ 0 w 128"/>
              <a:gd name="T41" fmla="*/ 36 h 36"/>
              <a:gd name="T42" fmla="*/ 0 w 128"/>
              <a:gd name="T43" fmla="*/ 12 h 36"/>
              <a:gd name="T44" fmla="*/ 20 w 128"/>
              <a:gd name="T45" fmla="*/ 8 h 36"/>
              <a:gd name="T46" fmla="*/ 40 w 128"/>
              <a:gd name="T47" fmla="*/ 4 h 36"/>
              <a:gd name="T48" fmla="*/ 56 w 128"/>
              <a:gd name="T49" fmla="*/ 4 h 36"/>
              <a:gd name="T50" fmla="*/ 68 w 128"/>
              <a:gd name="T51" fmla="*/ 0 h 36"/>
              <a:gd name="T52" fmla="*/ 80 w 128"/>
              <a:gd name="T53" fmla="*/ 0 h 36"/>
              <a:gd name="T54" fmla="*/ 92 w 128"/>
              <a:gd name="T55" fmla="*/ 0 h 36"/>
              <a:gd name="T56" fmla="*/ 100 w 128"/>
              <a:gd name="T57" fmla="*/ 0 h 36"/>
              <a:gd name="T58" fmla="*/ 104 w 128"/>
              <a:gd name="T59" fmla="*/ 0 h 36"/>
              <a:gd name="T60" fmla="*/ 104 w 128"/>
              <a:gd name="T6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28" h="36">
                <a:moveTo>
                  <a:pt x="104" y="0"/>
                </a:moveTo>
                <a:lnTo>
                  <a:pt x="116" y="4"/>
                </a:lnTo>
                <a:lnTo>
                  <a:pt x="124" y="4"/>
                </a:lnTo>
                <a:lnTo>
                  <a:pt x="128" y="8"/>
                </a:lnTo>
                <a:lnTo>
                  <a:pt x="128" y="12"/>
                </a:lnTo>
                <a:lnTo>
                  <a:pt x="128" y="16"/>
                </a:lnTo>
                <a:lnTo>
                  <a:pt x="128" y="16"/>
                </a:lnTo>
                <a:lnTo>
                  <a:pt x="128" y="20"/>
                </a:lnTo>
                <a:lnTo>
                  <a:pt x="124" y="20"/>
                </a:lnTo>
                <a:lnTo>
                  <a:pt x="120" y="24"/>
                </a:lnTo>
                <a:lnTo>
                  <a:pt x="116" y="28"/>
                </a:lnTo>
                <a:lnTo>
                  <a:pt x="112" y="28"/>
                </a:lnTo>
                <a:lnTo>
                  <a:pt x="104" y="32"/>
                </a:lnTo>
                <a:lnTo>
                  <a:pt x="96" y="32"/>
                </a:lnTo>
                <a:lnTo>
                  <a:pt x="84" y="32"/>
                </a:lnTo>
                <a:lnTo>
                  <a:pt x="72" y="36"/>
                </a:lnTo>
                <a:lnTo>
                  <a:pt x="60" y="36"/>
                </a:lnTo>
                <a:lnTo>
                  <a:pt x="48" y="36"/>
                </a:lnTo>
                <a:lnTo>
                  <a:pt x="32" y="36"/>
                </a:lnTo>
                <a:lnTo>
                  <a:pt x="16" y="36"/>
                </a:lnTo>
                <a:lnTo>
                  <a:pt x="0" y="36"/>
                </a:lnTo>
                <a:lnTo>
                  <a:pt x="0" y="12"/>
                </a:lnTo>
                <a:lnTo>
                  <a:pt x="20" y="8"/>
                </a:lnTo>
                <a:lnTo>
                  <a:pt x="40" y="4"/>
                </a:lnTo>
                <a:lnTo>
                  <a:pt x="56" y="4"/>
                </a:lnTo>
                <a:lnTo>
                  <a:pt x="68" y="0"/>
                </a:lnTo>
                <a:lnTo>
                  <a:pt x="80" y="0"/>
                </a:lnTo>
                <a:lnTo>
                  <a:pt x="92" y="0"/>
                </a:lnTo>
                <a:lnTo>
                  <a:pt x="100" y="0"/>
                </a:lnTo>
                <a:lnTo>
                  <a:pt x="104" y="0"/>
                </a:lnTo>
                <a:lnTo>
                  <a:pt x="104" y="0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6" name="Freeform 276"/>
          <p:cNvSpPr/>
          <p:nvPr/>
        </p:nvSpPr>
        <p:spPr bwMode="auto">
          <a:xfrm>
            <a:off x="1356995" y="2449830"/>
            <a:ext cx="260350" cy="94615"/>
          </a:xfrm>
          <a:custGeom>
            <a:avLst/>
            <a:gdLst>
              <a:gd name="T0" fmla="*/ 0 w 132"/>
              <a:gd name="T1" fmla="*/ 4 h 36"/>
              <a:gd name="T2" fmla="*/ 12 w 132"/>
              <a:gd name="T3" fmla="*/ 8 h 36"/>
              <a:gd name="T4" fmla="*/ 28 w 132"/>
              <a:gd name="T5" fmla="*/ 8 h 36"/>
              <a:gd name="T6" fmla="*/ 40 w 132"/>
              <a:gd name="T7" fmla="*/ 4 h 36"/>
              <a:gd name="T8" fmla="*/ 56 w 132"/>
              <a:gd name="T9" fmla="*/ 4 h 36"/>
              <a:gd name="T10" fmla="*/ 68 w 132"/>
              <a:gd name="T11" fmla="*/ 0 h 36"/>
              <a:gd name="T12" fmla="*/ 80 w 132"/>
              <a:gd name="T13" fmla="*/ 0 h 36"/>
              <a:gd name="T14" fmla="*/ 88 w 132"/>
              <a:gd name="T15" fmla="*/ 0 h 36"/>
              <a:gd name="T16" fmla="*/ 96 w 132"/>
              <a:gd name="T17" fmla="*/ 0 h 36"/>
              <a:gd name="T18" fmla="*/ 100 w 132"/>
              <a:gd name="T19" fmla="*/ 0 h 36"/>
              <a:gd name="T20" fmla="*/ 104 w 132"/>
              <a:gd name="T21" fmla="*/ 0 h 36"/>
              <a:gd name="T22" fmla="*/ 116 w 132"/>
              <a:gd name="T23" fmla="*/ 4 h 36"/>
              <a:gd name="T24" fmla="*/ 124 w 132"/>
              <a:gd name="T25" fmla="*/ 4 h 36"/>
              <a:gd name="T26" fmla="*/ 128 w 132"/>
              <a:gd name="T27" fmla="*/ 8 h 36"/>
              <a:gd name="T28" fmla="*/ 132 w 132"/>
              <a:gd name="T29" fmla="*/ 12 h 36"/>
              <a:gd name="T30" fmla="*/ 132 w 132"/>
              <a:gd name="T31" fmla="*/ 16 h 36"/>
              <a:gd name="T32" fmla="*/ 132 w 132"/>
              <a:gd name="T33" fmla="*/ 24 h 36"/>
              <a:gd name="T34" fmla="*/ 128 w 132"/>
              <a:gd name="T35" fmla="*/ 28 h 36"/>
              <a:gd name="T36" fmla="*/ 120 w 132"/>
              <a:gd name="T37" fmla="*/ 28 h 36"/>
              <a:gd name="T38" fmla="*/ 112 w 132"/>
              <a:gd name="T39" fmla="*/ 32 h 36"/>
              <a:gd name="T40" fmla="*/ 104 w 132"/>
              <a:gd name="T41" fmla="*/ 32 h 36"/>
              <a:gd name="T42" fmla="*/ 96 w 132"/>
              <a:gd name="T43" fmla="*/ 32 h 36"/>
              <a:gd name="T44" fmla="*/ 84 w 132"/>
              <a:gd name="T45" fmla="*/ 32 h 36"/>
              <a:gd name="T46" fmla="*/ 72 w 132"/>
              <a:gd name="T47" fmla="*/ 36 h 36"/>
              <a:gd name="T48" fmla="*/ 56 w 132"/>
              <a:gd name="T49" fmla="*/ 36 h 36"/>
              <a:gd name="T50" fmla="*/ 40 w 132"/>
              <a:gd name="T51" fmla="*/ 36 h 36"/>
              <a:gd name="T52" fmla="*/ 20 w 132"/>
              <a:gd name="T53" fmla="*/ 36 h 36"/>
              <a:gd name="T54" fmla="*/ 0 w 132"/>
              <a:gd name="T55" fmla="*/ 36 h 36"/>
              <a:gd name="T56" fmla="*/ 0 w 132"/>
              <a:gd name="T57" fmla="*/ 4 h 36"/>
              <a:gd name="T58" fmla="*/ 0 w 132"/>
              <a:gd name="T59" fmla="*/ 4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2" h="36">
                <a:moveTo>
                  <a:pt x="0" y="4"/>
                </a:moveTo>
                <a:lnTo>
                  <a:pt x="12" y="8"/>
                </a:lnTo>
                <a:lnTo>
                  <a:pt x="28" y="8"/>
                </a:lnTo>
                <a:lnTo>
                  <a:pt x="40" y="4"/>
                </a:lnTo>
                <a:lnTo>
                  <a:pt x="56" y="4"/>
                </a:lnTo>
                <a:lnTo>
                  <a:pt x="68" y="0"/>
                </a:lnTo>
                <a:lnTo>
                  <a:pt x="80" y="0"/>
                </a:lnTo>
                <a:lnTo>
                  <a:pt x="88" y="0"/>
                </a:lnTo>
                <a:lnTo>
                  <a:pt x="96" y="0"/>
                </a:lnTo>
                <a:lnTo>
                  <a:pt x="100" y="0"/>
                </a:lnTo>
                <a:lnTo>
                  <a:pt x="104" y="0"/>
                </a:lnTo>
                <a:lnTo>
                  <a:pt x="116" y="4"/>
                </a:lnTo>
                <a:lnTo>
                  <a:pt x="124" y="4"/>
                </a:lnTo>
                <a:lnTo>
                  <a:pt x="128" y="8"/>
                </a:lnTo>
                <a:lnTo>
                  <a:pt x="132" y="12"/>
                </a:lnTo>
                <a:lnTo>
                  <a:pt x="132" y="16"/>
                </a:lnTo>
                <a:lnTo>
                  <a:pt x="132" y="24"/>
                </a:lnTo>
                <a:lnTo>
                  <a:pt x="128" y="28"/>
                </a:lnTo>
                <a:lnTo>
                  <a:pt x="120" y="28"/>
                </a:lnTo>
                <a:lnTo>
                  <a:pt x="112" y="32"/>
                </a:lnTo>
                <a:lnTo>
                  <a:pt x="104" y="32"/>
                </a:lnTo>
                <a:lnTo>
                  <a:pt x="96" y="32"/>
                </a:lnTo>
                <a:lnTo>
                  <a:pt x="84" y="32"/>
                </a:lnTo>
                <a:lnTo>
                  <a:pt x="72" y="36"/>
                </a:lnTo>
                <a:lnTo>
                  <a:pt x="56" y="36"/>
                </a:lnTo>
                <a:lnTo>
                  <a:pt x="40" y="36"/>
                </a:lnTo>
                <a:lnTo>
                  <a:pt x="20" y="36"/>
                </a:lnTo>
                <a:lnTo>
                  <a:pt x="0" y="36"/>
                </a:lnTo>
                <a:lnTo>
                  <a:pt x="0" y="4"/>
                </a:lnTo>
                <a:lnTo>
                  <a:pt x="0" y="4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7" name="Freeform 277"/>
          <p:cNvSpPr/>
          <p:nvPr/>
        </p:nvSpPr>
        <p:spPr bwMode="auto">
          <a:xfrm>
            <a:off x="1396365" y="2648585"/>
            <a:ext cx="299720" cy="41910"/>
          </a:xfrm>
          <a:custGeom>
            <a:avLst/>
            <a:gdLst>
              <a:gd name="T0" fmla="*/ 0 w 152"/>
              <a:gd name="T1" fmla="*/ 16 h 16"/>
              <a:gd name="T2" fmla="*/ 0 w 152"/>
              <a:gd name="T3" fmla="*/ 12 h 16"/>
              <a:gd name="T4" fmla="*/ 4 w 152"/>
              <a:gd name="T5" fmla="*/ 12 h 16"/>
              <a:gd name="T6" fmla="*/ 16 w 152"/>
              <a:gd name="T7" fmla="*/ 8 h 16"/>
              <a:gd name="T8" fmla="*/ 32 w 152"/>
              <a:gd name="T9" fmla="*/ 8 h 16"/>
              <a:gd name="T10" fmla="*/ 48 w 152"/>
              <a:gd name="T11" fmla="*/ 8 h 16"/>
              <a:gd name="T12" fmla="*/ 68 w 152"/>
              <a:gd name="T13" fmla="*/ 4 h 16"/>
              <a:gd name="T14" fmla="*/ 92 w 152"/>
              <a:gd name="T15" fmla="*/ 4 h 16"/>
              <a:gd name="T16" fmla="*/ 120 w 152"/>
              <a:gd name="T17" fmla="*/ 0 h 16"/>
              <a:gd name="T18" fmla="*/ 152 w 152"/>
              <a:gd name="T19" fmla="*/ 0 h 16"/>
              <a:gd name="T20" fmla="*/ 152 w 152"/>
              <a:gd name="T21" fmla="*/ 12 h 16"/>
              <a:gd name="T22" fmla="*/ 108 w 152"/>
              <a:gd name="T23" fmla="*/ 16 h 16"/>
              <a:gd name="T24" fmla="*/ 84 w 152"/>
              <a:gd name="T25" fmla="*/ 16 h 16"/>
              <a:gd name="T26" fmla="*/ 64 w 152"/>
              <a:gd name="T27" fmla="*/ 16 h 16"/>
              <a:gd name="T28" fmla="*/ 48 w 152"/>
              <a:gd name="T29" fmla="*/ 16 h 16"/>
              <a:gd name="T30" fmla="*/ 28 w 152"/>
              <a:gd name="T31" fmla="*/ 16 h 16"/>
              <a:gd name="T32" fmla="*/ 12 w 152"/>
              <a:gd name="T33" fmla="*/ 16 h 16"/>
              <a:gd name="T34" fmla="*/ 0 w 152"/>
              <a:gd name="T35" fmla="*/ 16 h 16"/>
              <a:gd name="T36" fmla="*/ 0 w 152"/>
              <a:gd name="T37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52" h="16">
                <a:moveTo>
                  <a:pt x="0" y="16"/>
                </a:moveTo>
                <a:lnTo>
                  <a:pt x="0" y="12"/>
                </a:lnTo>
                <a:lnTo>
                  <a:pt x="4" y="12"/>
                </a:lnTo>
                <a:lnTo>
                  <a:pt x="16" y="8"/>
                </a:lnTo>
                <a:lnTo>
                  <a:pt x="32" y="8"/>
                </a:lnTo>
                <a:lnTo>
                  <a:pt x="48" y="8"/>
                </a:lnTo>
                <a:lnTo>
                  <a:pt x="68" y="4"/>
                </a:lnTo>
                <a:lnTo>
                  <a:pt x="92" y="4"/>
                </a:lnTo>
                <a:lnTo>
                  <a:pt x="120" y="0"/>
                </a:lnTo>
                <a:lnTo>
                  <a:pt x="152" y="0"/>
                </a:lnTo>
                <a:lnTo>
                  <a:pt x="152" y="12"/>
                </a:lnTo>
                <a:lnTo>
                  <a:pt x="108" y="16"/>
                </a:lnTo>
                <a:lnTo>
                  <a:pt x="84" y="16"/>
                </a:lnTo>
                <a:lnTo>
                  <a:pt x="64" y="16"/>
                </a:lnTo>
                <a:lnTo>
                  <a:pt x="48" y="16"/>
                </a:lnTo>
                <a:lnTo>
                  <a:pt x="28" y="16"/>
                </a:lnTo>
                <a:lnTo>
                  <a:pt x="12" y="16"/>
                </a:lnTo>
                <a:lnTo>
                  <a:pt x="0" y="16"/>
                </a:lnTo>
                <a:lnTo>
                  <a:pt x="0" y="16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9" name="Freeform 278"/>
          <p:cNvSpPr/>
          <p:nvPr/>
        </p:nvSpPr>
        <p:spPr bwMode="auto">
          <a:xfrm>
            <a:off x="749300" y="2208530"/>
            <a:ext cx="552450" cy="167640"/>
          </a:xfrm>
          <a:custGeom>
            <a:avLst/>
            <a:gdLst>
              <a:gd name="T0" fmla="*/ 4 w 280"/>
              <a:gd name="T1" fmla="*/ 48 h 64"/>
              <a:gd name="T2" fmla="*/ 0 w 280"/>
              <a:gd name="T3" fmla="*/ 44 h 64"/>
              <a:gd name="T4" fmla="*/ 0 w 280"/>
              <a:gd name="T5" fmla="*/ 40 h 64"/>
              <a:gd name="T6" fmla="*/ 4 w 280"/>
              <a:gd name="T7" fmla="*/ 36 h 64"/>
              <a:gd name="T8" fmla="*/ 8 w 280"/>
              <a:gd name="T9" fmla="*/ 36 h 64"/>
              <a:gd name="T10" fmla="*/ 12 w 280"/>
              <a:gd name="T11" fmla="*/ 36 h 64"/>
              <a:gd name="T12" fmla="*/ 20 w 280"/>
              <a:gd name="T13" fmla="*/ 36 h 64"/>
              <a:gd name="T14" fmla="*/ 28 w 280"/>
              <a:gd name="T15" fmla="*/ 32 h 64"/>
              <a:gd name="T16" fmla="*/ 40 w 280"/>
              <a:gd name="T17" fmla="*/ 32 h 64"/>
              <a:gd name="T18" fmla="*/ 56 w 280"/>
              <a:gd name="T19" fmla="*/ 28 h 64"/>
              <a:gd name="T20" fmla="*/ 72 w 280"/>
              <a:gd name="T21" fmla="*/ 24 h 64"/>
              <a:gd name="T22" fmla="*/ 92 w 280"/>
              <a:gd name="T23" fmla="*/ 20 h 64"/>
              <a:gd name="T24" fmla="*/ 116 w 280"/>
              <a:gd name="T25" fmla="*/ 16 h 64"/>
              <a:gd name="T26" fmla="*/ 136 w 280"/>
              <a:gd name="T27" fmla="*/ 12 h 64"/>
              <a:gd name="T28" fmla="*/ 156 w 280"/>
              <a:gd name="T29" fmla="*/ 8 h 64"/>
              <a:gd name="T30" fmla="*/ 176 w 280"/>
              <a:gd name="T31" fmla="*/ 8 h 64"/>
              <a:gd name="T32" fmla="*/ 192 w 280"/>
              <a:gd name="T33" fmla="*/ 4 h 64"/>
              <a:gd name="T34" fmla="*/ 204 w 280"/>
              <a:gd name="T35" fmla="*/ 4 h 64"/>
              <a:gd name="T36" fmla="*/ 216 w 280"/>
              <a:gd name="T37" fmla="*/ 0 h 64"/>
              <a:gd name="T38" fmla="*/ 224 w 280"/>
              <a:gd name="T39" fmla="*/ 0 h 64"/>
              <a:gd name="T40" fmla="*/ 228 w 280"/>
              <a:gd name="T41" fmla="*/ 0 h 64"/>
              <a:gd name="T42" fmla="*/ 240 w 280"/>
              <a:gd name="T43" fmla="*/ 0 h 64"/>
              <a:gd name="T44" fmla="*/ 248 w 280"/>
              <a:gd name="T45" fmla="*/ 0 h 64"/>
              <a:gd name="T46" fmla="*/ 256 w 280"/>
              <a:gd name="T47" fmla="*/ 4 h 64"/>
              <a:gd name="T48" fmla="*/ 264 w 280"/>
              <a:gd name="T49" fmla="*/ 4 h 64"/>
              <a:gd name="T50" fmla="*/ 272 w 280"/>
              <a:gd name="T51" fmla="*/ 8 h 64"/>
              <a:gd name="T52" fmla="*/ 276 w 280"/>
              <a:gd name="T53" fmla="*/ 8 h 64"/>
              <a:gd name="T54" fmla="*/ 280 w 280"/>
              <a:gd name="T55" fmla="*/ 16 h 64"/>
              <a:gd name="T56" fmla="*/ 280 w 280"/>
              <a:gd name="T57" fmla="*/ 20 h 64"/>
              <a:gd name="T58" fmla="*/ 280 w 280"/>
              <a:gd name="T59" fmla="*/ 24 h 64"/>
              <a:gd name="T60" fmla="*/ 276 w 280"/>
              <a:gd name="T61" fmla="*/ 24 h 64"/>
              <a:gd name="T62" fmla="*/ 272 w 280"/>
              <a:gd name="T63" fmla="*/ 28 h 64"/>
              <a:gd name="T64" fmla="*/ 268 w 280"/>
              <a:gd name="T65" fmla="*/ 28 h 64"/>
              <a:gd name="T66" fmla="*/ 264 w 280"/>
              <a:gd name="T67" fmla="*/ 32 h 64"/>
              <a:gd name="T68" fmla="*/ 256 w 280"/>
              <a:gd name="T69" fmla="*/ 32 h 64"/>
              <a:gd name="T70" fmla="*/ 244 w 280"/>
              <a:gd name="T71" fmla="*/ 36 h 64"/>
              <a:gd name="T72" fmla="*/ 236 w 280"/>
              <a:gd name="T73" fmla="*/ 36 h 64"/>
              <a:gd name="T74" fmla="*/ 212 w 280"/>
              <a:gd name="T75" fmla="*/ 40 h 64"/>
              <a:gd name="T76" fmla="*/ 184 w 280"/>
              <a:gd name="T77" fmla="*/ 44 h 64"/>
              <a:gd name="T78" fmla="*/ 156 w 280"/>
              <a:gd name="T79" fmla="*/ 48 h 64"/>
              <a:gd name="T80" fmla="*/ 124 w 280"/>
              <a:gd name="T81" fmla="*/ 56 h 64"/>
              <a:gd name="T82" fmla="*/ 108 w 280"/>
              <a:gd name="T83" fmla="*/ 56 h 64"/>
              <a:gd name="T84" fmla="*/ 96 w 280"/>
              <a:gd name="T85" fmla="*/ 60 h 64"/>
              <a:gd name="T86" fmla="*/ 80 w 280"/>
              <a:gd name="T87" fmla="*/ 60 h 64"/>
              <a:gd name="T88" fmla="*/ 68 w 280"/>
              <a:gd name="T89" fmla="*/ 64 h 64"/>
              <a:gd name="T90" fmla="*/ 60 w 280"/>
              <a:gd name="T91" fmla="*/ 64 h 64"/>
              <a:gd name="T92" fmla="*/ 52 w 280"/>
              <a:gd name="T93" fmla="*/ 64 h 64"/>
              <a:gd name="T94" fmla="*/ 44 w 280"/>
              <a:gd name="T95" fmla="*/ 64 h 64"/>
              <a:gd name="T96" fmla="*/ 36 w 280"/>
              <a:gd name="T97" fmla="*/ 64 h 64"/>
              <a:gd name="T98" fmla="*/ 24 w 280"/>
              <a:gd name="T99" fmla="*/ 60 h 64"/>
              <a:gd name="T100" fmla="*/ 16 w 280"/>
              <a:gd name="T101" fmla="*/ 60 h 64"/>
              <a:gd name="T102" fmla="*/ 8 w 280"/>
              <a:gd name="T103" fmla="*/ 56 h 64"/>
              <a:gd name="T104" fmla="*/ 4 w 280"/>
              <a:gd name="T105" fmla="*/ 48 h 64"/>
              <a:gd name="T106" fmla="*/ 4 w 280"/>
              <a:gd name="T107" fmla="*/ 4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80" h="64">
                <a:moveTo>
                  <a:pt x="4" y="48"/>
                </a:moveTo>
                <a:lnTo>
                  <a:pt x="0" y="44"/>
                </a:lnTo>
                <a:lnTo>
                  <a:pt x="0" y="40"/>
                </a:lnTo>
                <a:lnTo>
                  <a:pt x="4" y="36"/>
                </a:lnTo>
                <a:lnTo>
                  <a:pt x="8" y="36"/>
                </a:lnTo>
                <a:lnTo>
                  <a:pt x="12" y="36"/>
                </a:lnTo>
                <a:lnTo>
                  <a:pt x="20" y="36"/>
                </a:lnTo>
                <a:lnTo>
                  <a:pt x="28" y="32"/>
                </a:lnTo>
                <a:lnTo>
                  <a:pt x="40" y="32"/>
                </a:lnTo>
                <a:lnTo>
                  <a:pt x="56" y="28"/>
                </a:lnTo>
                <a:lnTo>
                  <a:pt x="72" y="24"/>
                </a:lnTo>
                <a:lnTo>
                  <a:pt x="92" y="20"/>
                </a:lnTo>
                <a:lnTo>
                  <a:pt x="116" y="16"/>
                </a:lnTo>
                <a:lnTo>
                  <a:pt x="136" y="12"/>
                </a:lnTo>
                <a:lnTo>
                  <a:pt x="156" y="8"/>
                </a:lnTo>
                <a:lnTo>
                  <a:pt x="176" y="8"/>
                </a:lnTo>
                <a:lnTo>
                  <a:pt x="192" y="4"/>
                </a:lnTo>
                <a:lnTo>
                  <a:pt x="204" y="4"/>
                </a:lnTo>
                <a:lnTo>
                  <a:pt x="216" y="0"/>
                </a:lnTo>
                <a:lnTo>
                  <a:pt x="224" y="0"/>
                </a:lnTo>
                <a:lnTo>
                  <a:pt x="228" y="0"/>
                </a:lnTo>
                <a:lnTo>
                  <a:pt x="240" y="0"/>
                </a:lnTo>
                <a:lnTo>
                  <a:pt x="248" y="0"/>
                </a:lnTo>
                <a:lnTo>
                  <a:pt x="256" y="4"/>
                </a:lnTo>
                <a:lnTo>
                  <a:pt x="264" y="4"/>
                </a:lnTo>
                <a:lnTo>
                  <a:pt x="272" y="8"/>
                </a:lnTo>
                <a:lnTo>
                  <a:pt x="276" y="8"/>
                </a:lnTo>
                <a:lnTo>
                  <a:pt x="280" y="16"/>
                </a:lnTo>
                <a:lnTo>
                  <a:pt x="280" y="20"/>
                </a:lnTo>
                <a:lnTo>
                  <a:pt x="280" y="24"/>
                </a:lnTo>
                <a:lnTo>
                  <a:pt x="276" y="24"/>
                </a:lnTo>
                <a:lnTo>
                  <a:pt x="272" y="28"/>
                </a:lnTo>
                <a:lnTo>
                  <a:pt x="268" y="28"/>
                </a:lnTo>
                <a:lnTo>
                  <a:pt x="264" y="32"/>
                </a:lnTo>
                <a:lnTo>
                  <a:pt x="256" y="32"/>
                </a:lnTo>
                <a:lnTo>
                  <a:pt x="244" y="36"/>
                </a:lnTo>
                <a:lnTo>
                  <a:pt x="236" y="36"/>
                </a:lnTo>
                <a:lnTo>
                  <a:pt x="212" y="40"/>
                </a:lnTo>
                <a:lnTo>
                  <a:pt x="184" y="44"/>
                </a:lnTo>
                <a:lnTo>
                  <a:pt x="156" y="48"/>
                </a:lnTo>
                <a:lnTo>
                  <a:pt x="124" y="56"/>
                </a:lnTo>
                <a:lnTo>
                  <a:pt x="108" y="56"/>
                </a:lnTo>
                <a:lnTo>
                  <a:pt x="96" y="60"/>
                </a:lnTo>
                <a:lnTo>
                  <a:pt x="80" y="60"/>
                </a:lnTo>
                <a:lnTo>
                  <a:pt x="68" y="64"/>
                </a:lnTo>
                <a:lnTo>
                  <a:pt x="60" y="64"/>
                </a:lnTo>
                <a:lnTo>
                  <a:pt x="52" y="64"/>
                </a:lnTo>
                <a:lnTo>
                  <a:pt x="44" y="64"/>
                </a:lnTo>
                <a:lnTo>
                  <a:pt x="36" y="64"/>
                </a:lnTo>
                <a:lnTo>
                  <a:pt x="24" y="60"/>
                </a:lnTo>
                <a:lnTo>
                  <a:pt x="16" y="60"/>
                </a:lnTo>
                <a:lnTo>
                  <a:pt x="8" y="56"/>
                </a:lnTo>
                <a:lnTo>
                  <a:pt x="4" y="48"/>
                </a:lnTo>
                <a:lnTo>
                  <a:pt x="4" y="48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0" name="Freeform 279"/>
          <p:cNvSpPr/>
          <p:nvPr/>
        </p:nvSpPr>
        <p:spPr bwMode="auto">
          <a:xfrm>
            <a:off x="725805" y="2292985"/>
            <a:ext cx="347345" cy="450215"/>
          </a:xfrm>
          <a:custGeom>
            <a:avLst/>
            <a:gdLst>
              <a:gd name="T0" fmla="*/ 0 w 176"/>
              <a:gd name="T1" fmla="*/ 172 h 172"/>
              <a:gd name="T2" fmla="*/ 0 w 176"/>
              <a:gd name="T3" fmla="*/ 172 h 172"/>
              <a:gd name="T4" fmla="*/ 4 w 176"/>
              <a:gd name="T5" fmla="*/ 168 h 172"/>
              <a:gd name="T6" fmla="*/ 8 w 176"/>
              <a:gd name="T7" fmla="*/ 164 h 172"/>
              <a:gd name="T8" fmla="*/ 12 w 176"/>
              <a:gd name="T9" fmla="*/ 160 h 172"/>
              <a:gd name="T10" fmla="*/ 20 w 176"/>
              <a:gd name="T11" fmla="*/ 156 h 172"/>
              <a:gd name="T12" fmla="*/ 28 w 176"/>
              <a:gd name="T13" fmla="*/ 148 h 172"/>
              <a:gd name="T14" fmla="*/ 40 w 176"/>
              <a:gd name="T15" fmla="*/ 140 h 172"/>
              <a:gd name="T16" fmla="*/ 52 w 176"/>
              <a:gd name="T17" fmla="*/ 132 h 172"/>
              <a:gd name="T18" fmla="*/ 64 w 176"/>
              <a:gd name="T19" fmla="*/ 124 h 172"/>
              <a:gd name="T20" fmla="*/ 80 w 176"/>
              <a:gd name="T21" fmla="*/ 112 h 172"/>
              <a:gd name="T22" fmla="*/ 92 w 176"/>
              <a:gd name="T23" fmla="*/ 100 h 172"/>
              <a:gd name="T24" fmla="*/ 108 w 176"/>
              <a:gd name="T25" fmla="*/ 84 h 172"/>
              <a:gd name="T26" fmla="*/ 120 w 176"/>
              <a:gd name="T27" fmla="*/ 64 h 172"/>
              <a:gd name="T28" fmla="*/ 136 w 176"/>
              <a:gd name="T29" fmla="*/ 48 h 172"/>
              <a:gd name="T30" fmla="*/ 152 w 176"/>
              <a:gd name="T31" fmla="*/ 24 h 172"/>
              <a:gd name="T32" fmla="*/ 168 w 176"/>
              <a:gd name="T33" fmla="*/ 0 h 172"/>
              <a:gd name="T34" fmla="*/ 176 w 176"/>
              <a:gd name="T35" fmla="*/ 28 h 172"/>
              <a:gd name="T36" fmla="*/ 160 w 176"/>
              <a:gd name="T37" fmla="*/ 48 h 172"/>
              <a:gd name="T38" fmla="*/ 144 w 176"/>
              <a:gd name="T39" fmla="*/ 68 h 172"/>
              <a:gd name="T40" fmla="*/ 124 w 176"/>
              <a:gd name="T41" fmla="*/ 84 h 172"/>
              <a:gd name="T42" fmla="*/ 108 w 176"/>
              <a:gd name="T43" fmla="*/ 100 h 172"/>
              <a:gd name="T44" fmla="*/ 88 w 176"/>
              <a:gd name="T45" fmla="*/ 116 h 172"/>
              <a:gd name="T46" fmla="*/ 68 w 176"/>
              <a:gd name="T47" fmla="*/ 128 h 172"/>
              <a:gd name="T48" fmla="*/ 52 w 176"/>
              <a:gd name="T49" fmla="*/ 140 h 172"/>
              <a:gd name="T50" fmla="*/ 36 w 176"/>
              <a:gd name="T51" fmla="*/ 152 h 172"/>
              <a:gd name="T52" fmla="*/ 28 w 176"/>
              <a:gd name="T53" fmla="*/ 156 h 172"/>
              <a:gd name="T54" fmla="*/ 20 w 176"/>
              <a:gd name="T55" fmla="*/ 160 h 172"/>
              <a:gd name="T56" fmla="*/ 16 w 176"/>
              <a:gd name="T57" fmla="*/ 164 h 172"/>
              <a:gd name="T58" fmla="*/ 12 w 176"/>
              <a:gd name="T59" fmla="*/ 168 h 172"/>
              <a:gd name="T60" fmla="*/ 8 w 176"/>
              <a:gd name="T61" fmla="*/ 168 h 172"/>
              <a:gd name="T62" fmla="*/ 4 w 176"/>
              <a:gd name="T63" fmla="*/ 172 h 172"/>
              <a:gd name="T64" fmla="*/ 0 w 176"/>
              <a:gd name="T65" fmla="*/ 172 h 172"/>
              <a:gd name="T66" fmla="*/ 0 w 176"/>
              <a:gd name="T67" fmla="*/ 172 h 172"/>
              <a:gd name="T68" fmla="*/ 0 w 176"/>
              <a:gd name="T69" fmla="*/ 17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2">
                <a:moveTo>
                  <a:pt x="0" y="172"/>
                </a:moveTo>
                <a:lnTo>
                  <a:pt x="0" y="172"/>
                </a:lnTo>
                <a:lnTo>
                  <a:pt x="4" y="168"/>
                </a:lnTo>
                <a:lnTo>
                  <a:pt x="8" y="164"/>
                </a:lnTo>
                <a:lnTo>
                  <a:pt x="12" y="160"/>
                </a:lnTo>
                <a:lnTo>
                  <a:pt x="20" y="156"/>
                </a:lnTo>
                <a:lnTo>
                  <a:pt x="28" y="148"/>
                </a:lnTo>
                <a:lnTo>
                  <a:pt x="40" y="140"/>
                </a:lnTo>
                <a:lnTo>
                  <a:pt x="52" y="132"/>
                </a:lnTo>
                <a:lnTo>
                  <a:pt x="64" y="124"/>
                </a:lnTo>
                <a:lnTo>
                  <a:pt x="80" y="112"/>
                </a:lnTo>
                <a:lnTo>
                  <a:pt x="92" y="100"/>
                </a:lnTo>
                <a:lnTo>
                  <a:pt x="108" y="84"/>
                </a:lnTo>
                <a:lnTo>
                  <a:pt x="120" y="64"/>
                </a:lnTo>
                <a:lnTo>
                  <a:pt x="136" y="48"/>
                </a:lnTo>
                <a:lnTo>
                  <a:pt x="152" y="24"/>
                </a:lnTo>
                <a:lnTo>
                  <a:pt x="168" y="0"/>
                </a:lnTo>
                <a:lnTo>
                  <a:pt x="176" y="28"/>
                </a:lnTo>
                <a:lnTo>
                  <a:pt x="160" y="48"/>
                </a:lnTo>
                <a:lnTo>
                  <a:pt x="144" y="68"/>
                </a:lnTo>
                <a:lnTo>
                  <a:pt x="124" y="84"/>
                </a:lnTo>
                <a:lnTo>
                  <a:pt x="108" y="100"/>
                </a:lnTo>
                <a:lnTo>
                  <a:pt x="88" y="116"/>
                </a:lnTo>
                <a:lnTo>
                  <a:pt x="68" y="128"/>
                </a:lnTo>
                <a:lnTo>
                  <a:pt x="52" y="140"/>
                </a:lnTo>
                <a:lnTo>
                  <a:pt x="36" y="152"/>
                </a:lnTo>
                <a:lnTo>
                  <a:pt x="28" y="156"/>
                </a:lnTo>
                <a:lnTo>
                  <a:pt x="20" y="160"/>
                </a:lnTo>
                <a:lnTo>
                  <a:pt x="16" y="164"/>
                </a:lnTo>
                <a:lnTo>
                  <a:pt x="12" y="168"/>
                </a:lnTo>
                <a:lnTo>
                  <a:pt x="8" y="168"/>
                </a:lnTo>
                <a:lnTo>
                  <a:pt x="4" y="172"/>
                </a:lnTo>
                <a:lnTo>
                  <a:pt x="0" y="172"/>
                </a:lnTo>
                <a:lnTo>
                  <a:pt x="0" y="172"/>
                </a:lnTo>
                <a:lnTo>
                  <a:pt x="0" y="172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1" name="Freeform 280"/>
          <p:cNvSpPr/>
          <p:nvPr/>
        </p:nvSpPr>
        <p:spPr bwMode="auto">
          <a:xfrm>
            <a:off x="1088390" y="2407920"/>
            <a:ext cx="189230" cy="157480"/>
          </a:xfrm>
          <a:custGeom>
            <a:avLst/>
            <a:gdLst>
              <a:gd name="T0" fmla="*/ 96 w 96"/>
              <a:gd name="T1" fmla="*/ 44 h 60"/>
              <a:gd name="T2" fmla="*/ 92 w 96"/>
              <a:gd name="T3" fmla="*/ 52 h 60"/>
              <a:gd name="T4" fmla="*/ 92 w 96"/>
              <a:gd name="T5" fmla="*/ 56 h 60"/>
              <a:gd name="T6" fmla="*/ 88 w 96"/>
              <a:gd name="T7" fmla="*/ 60 h 60"/>
              <a:gd name="T8" fmla="*/ 84 w 96"/>
              <a:gd name="T9" fmla="*/ 60 h 60"/>
              <a:gd name="T10" fmla="*/ 76 w 96"/>
              <a:gd name="T11" fmla="*/ 60 h 60"/>
              <a:gd name="T12" fmla="*/ 64 w 96"/>
              <a:gd name="T13" fmla="*/ 60 h 60"/>
              <a:gd name="T14" fmla="*/ 52 w 96"/>
              <a:gd name="T15" fmla="*/ 52 h 60"/>
              <a:gd name="T16" fmla="*/ 44 w 96"/>
              <a:gd name="T17" fmla="*/ 48 h 60"/>
              <a:gd name="T18" fmla="*/ 36 w 96"/>
              <a:gd name="T19" fmla="*/ 44 h 60"/>
              <a:gd name="T20" fmla="*/ 28 w 96"/>
              <a:gd name="T21" fmla="*/ 36 h 60"/>
              <a:gd name="T22" fmla="*/ 20 w 96"/>
              <a:gd name="T23" fmla="*/ 32 h 60"/>
              <a:gd name="T24" fmla="*/ 12 w 96"/>
              <a:gd name="T25" fmla="*/ 28 h 60"/>
              <a:gd name="T26" fmla="*/ 8 w 96"/>
              <a:gd name="T27" fmla="*/ 20 h 60"/>
              <a:gd name="T28" fmla="*/ 4 w 96"/>
              <a:gd name="T29" fmla="*/ 16 h 60"/>
              <a:gd name="T30" fmla="*/ 0 w 96"/>
              <a:gd name="T31" fmla="*/ 12 h 60"/>
              <a:gd name="T32" fmla="*/ 0 w 96"/>
              <a:gd name="T33" fmla="*/ 4 h 60"/>
              <a:gd name="T34" fmla="*/ 0 w 96"/>
              <a:gd name="T35" fmla="*/ 0 h 60"/>
              <a:gd name="T36" fmla="*/ 12 w 96"/>
              <a:gd name="T37" fmla="*/ 0 h 60"/>
              <a:gd name="T38" fmla="*/ 24 w 96"/>
              <a:gd name="T39" fmla="*/ 0 h 60"/>
              <a:gd name="T40" fmla="*/ 36 w 96"/>
              <a:gd name="T41" fmla="*/ 4 h 60"/>
              <a:gd name="T42" fmla="*/ 48 w 96"/>
              <a:gd name="T43" fmla="*/ 4 h 60"/>
              <a:gd name="T44" fmla="*/ 56 w 96"/>
              <a:gd name="T45" fmla="*/ 8 h 60"/>
              <a:gd name="T46" fmla="*/ 64 w 96"/>
              <a:gd name="T47" fmla="*/ 8 h 60"/>
              <a:gd name="T48" fmla="*/ 72 w 96"/>
              <a:gd name="T49" fmla="*/ 12 h 60"/>
              <a:gd name="T50" fmla="*/ 80 w 96"/>
              <a:gd name="T51" fmla="*/ 16 h 60"/>
              <a:gd name="T52" fmla="*/ 84 w 96"/>
              <a:gd name="T53" fmla="*/ 20 h 60"/>
              <a:gd name="T54" fmla="*/ 92 w 96"/>
              <a:gd name="T55" fmla="*/ 28 h 60"/>
              <a:gd name="T56" fmla="*/ 96 w 96"/>
              <a:gd name="T57" fmla="*/ 36 h 60"/>
              <a:gd name="T58" fmla="*/ 96 w 96"/>
              <a:gd name="T59" fmla="*/ 44 h 60"/>
              <a:gd name="T60" fmla="*/ 96 w 96"/>
              <a:gd name="T61" fmla="*/ 4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6" h="60">
                <a:moveTo>
                  <a:pt x="96" y="44"/>
                </a:moveTo>
                <a:lnTo>
                  <a:pt x="92" y="52"/>
                </a:lnTo>
                <a:lnTo>
                  <a:pt x="92" y="56"/>
                </a:lnTo>
                <a:lnTo>
                  <a:pt x="88" y="60"/>
                </a:lnTo>
                <a:lnTo>
                  <a:pt x="84" y="60"/>
                </a:lnTo>
                <a:lnTo>
                  <a:pt x="76" y="60"/>
                </a:lnTo>
                <a:lnTo>
                  <a:pt x="64" y="60"/>
                </a:lnTo>
                <a:lnTo>
                  <a:pt x="52" y="52"/>
                </a:lnTo>
                <a:lnTo>
                  <a:pt x="44" y="48"/>
                </a:lnTo>
                <a:lnTo>
                  <a:pt x="36" y="44"/>
                </a:lnTo>
                <a:lnTo>
                  <a:pt x="28" y="36"/>
                </a:lnTo>
                <a:lnTo>
                  <a:pt x="20" y="32"/>
                </a:lnTo>
                <a:lnTo>
                  <a:pt x="12" y="28"/>
                </a:lnTo>
                <a:lnTo>
                  <a:pt x="8" y="20"/>
                </a:lnTo>
                <a:lnTo>
                  <a:pt x="4" y="16"/>
                </a:lnTo>
                <a:lnTo>
                  <a:pt x="0" y="12"/>
                </a:lnTo>
                <a:lnTo>
                  <a:pt x="0" y="4"/>
                </a:lnTo>
                <a:lnTo>
                  <a:pt x="0" y="0"/>
                </a:lnTo>
                <a:lnTo>
                  <a:pt x="12" y="0"/>
                </a:lnTo>
                <a:lnTo>
                  <a:pt x="24" y="0"/>
                </a:lnTo>
                <a:lnTo>
                  <a:pt x="36" y="4"/>
                </a:lnTo>
                <a:lnTo>
                  <a:pt x="48" y="4"/>
                </a:lnTo>
                <a:lnTo>
                  <a:pt x="56" y="8"/>
                </a:lnTo>
                <a:lnTo>
                  <a:pt x="64" y="8"/>
                </a:lnTo>
                <a:lnTo>
                  <a:pt x="72" y="12"/>
                </a:lnTo>
                <a:lnTo>
                  <a:pt x="80" y="16"/>
                </a:lnTo>
                <a:lnTo>
                  <a:pt x="84" y="20"/>
                </a:lnTo>
                <a:lnTo>
                  <a:pt x="92" y="28"/>
                </a:lnTo>
                <a:lnTo>
                  <a:pt x="96" y="36"/>
                </a:lnTo>
                <a:lnTo>
                  <a:pt x="96" y="44"/>
                </a:lnTo>
                <a:lnTo>
                  <a:pt x="96" y="44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3" name="Freeform 282"/>
          <p:cNvSpPr/>
          <p:nvPr/>
        </p:nvSpPr>
        <p:spPr bwMode="auto">
          <a:xfrm>
            <a:off x="1254125" y="2827020"/>
            <a:ext cx="213360" cy="177800"/>
          </a:xfrm>
          <a:custGeom>
            <a:avLst/>
            <a:gdLst>
              <a:gd name="T0" fmla="*/ 104 w 108"/>
              <a:gd name="T1" fmla="*/ 48 h 68"/>
              <a:gd name="T2" fmla="*/ 104 w 108"/>
              <a:gd name="T3" fmla="*/ 56 h 68"/>
              <a:gd name="T4" fmla="*/ 100 w 108"/>
              <a:gd name="T5" fmla="*/ 64 h 68"/>
              <a:gd name="T6" fmla="*/ 96 w 108"/>
              <a:gd name="T7" fmla="*/ 68 h 68"/>
              <a:gd name="T8" fmla="*/ 92 w 108"/>
              <a:gd name="T9" fmla="*/ 68 h 68"/>
              <a:gd name="T10" fmla="*/ 84 w 108"/>
              <a:gd name="T11" fmla="*/ 68 h 68"/>
              <a:gd name="T12" fmla="*/ 72 w 108"/>
              <a:gd name="T13" fmla="*/ 68 h 68"/>
              <a:gd name="T14" fmla="*/ 60 w 108"/>
              <a:gd name="T15" fmla="*/ 60 h 68"/>
              <a:gd name="T16" fmla="*/ 48 w 108"/>
              <a:gd name="T17" fmla="*/ 48 h 68"/>
              <a:gd name="T18" fmla="*/ 32 w 108"/>
              <a:gd name="T19" fmla="*/ 36 h 68"/>
              <a:gd name="T20" fmla="*/ 20 w 108"/>
              <a:gd name="T21" fmla="*/ 28 h 68"/>
              <a:gd name="T22" fmla="*/ 8 w 108"/>
              <a:gd name="T23" fmla="*/ 24 h 68"/>
              <a:gd name="T24" fmla="*/ 4 w 108"/>
              <a:gd name="T25" fmla="*/ 20 h 68"/>
              <a:gd name="T26" fmla="*/ 0 w 108"/>
              <a:gd name="T27" fmla="*/ 16 h 68"/>
              <a:gd name="T28" fmla="*/ 0 w 108"/>
              <a:gd name="T29" fmla="*/ 12 h 68"/>
              <a:gd name="T30" fmla="*/ 0 w 108"/>
              <a:gd name="T31" fmla="*/ 4 h 68"/>
              <a:gd name="T32" fmla="*/ 4 w 108"/>
              <a:gd name="T33" fmla="*/ 0 h 68"/>
              <a:gd name="T34" fmla="*/ 24 w 108"/>
              <a:gd name="T35" fmla="*/ 0 h 68"/>
              <a:gd name="T36" fmla="*/ 48 w 108"/>
              <a:gd name="T37" fmla="*/ 4 h 68"/>
              <a:gd name="T38" fmla="*/ 64 w 108"/>
              <a:gd name="T39" fmla="*/ 8 h 68"/>
              <a:gd name="T40" fmla="*/ 80 w 108"/>
              <a:gd name="T41" fmla="*/ 16 h 68"/>
              <a:gd name="T42" fmla="*/ 88 w 108"/>
              <a:gd name="T43" fmla="*/ 16 h 68"/>
              <a:gd name="T44" fmla="*/ 96 w 108"/>
              <a:gd name="T45" fmla="*/ 20 h 68"/>
              <a:gd name="T46" fmla="*/ 100 w 108"/>
              <a:gd name="T47" fmla="*/ 24 h 68"/>
              <a:gd name="T48" fmla="*/ 104 w 108"/>
              <a:gd name="T49" fmla="*/ 28 h 68"/>
              <a:gd name="T50" fmla="*/ 104 w 108"/>
              <a:gd name="T51" fmla="*/ 36 h 68"/>
              <a:gd name="T52" fmla="*/ 108 w 108"/>
              <a:gd name="T53" fmla="*/ 40 h 68"/>
              <a:gd name="T54" fmla="*/ 108 w 108"/>
              <a:gd name="T55" fmla="*/ 44 h 68"/>
              <a:gd name="T56" fmla="*/ 104 w 108"/>
              <a:gd name="T57" fmla="*/ 48 h 68"/>
              <a:gd name="T58" fmla="*/ 104 w 108"/>
              <a:gd name="T59" fmla="*/ 4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8" h="68">
                <a:moveTo>
                  <a:pt x="104" y="48"/>
                </a:moveTo>
                <a:lnTo>
                  <a:pt x="104" y="56"/>
                </a:lnTo>
                <a:lnTo>
                  <a:pt x="100" y="64"/>
                </a:lnTo>
                <a:lnTo>
                  <a:pt x="96" y="68"/>
                </a:lnTo>
                <a:lnTo>
                  <a:pt x="92" y="68"/>
                </a:lnTo>
                <a:lnTo>
                  <a:pt x="84" y="68"/>
                </a:lnTo>
                <a:lnTo>
                  <a:pt x="72" y="68"/>
                </a:lnTo>
                <a:lnTo>
                  <a:pt x="60" y="60"/>
                </a:lnTo>
                <a:lnTo>
                  <a:pt x="48" y="48"/>
                </a:lnTo>
                <a:lnTo>
                  <a:pt x="32" y="36"/>
                </a:lnTo>
                <a:lnTo>
                  <a:pt x="20" y="28"/>
                </a:lnTo>
                <a:lnTo>
                  <a:pt x="8" y="24"/>
                </a:lnTo>
                <a:lnTo>
                  <a:pt x="4" y="20"/>
                </a:lnTo>
                <a:lnTo>
                  <a:pt x="0" y="16"/>
                </a:lnTo>
                <a:lnTo>
                  <a:pt x="0" y="12"/>
                </a:lnTo>
                <a:lnTo>
                  <a:pt x="0" y="4"/>
                </a:lnTo>
                <a:lnTo>
                  <a:pt x="4" y="0"/>
                </a:lnTo>
                <a:lnTo>
                  <a:pt x="24" y="0"/>
                </a:lnTo>
                <a:lnTo>
                  <a:pt x="48" y="4"/>
                </a:lnTo>
                <a:lnTo>
                  <a:pt x="64" y="8"/>
                </a:lnTo>
                <a:lnTo>
                  <a:pt x="80" y="16"/>
                </a:lnTo>
                <a:lnTo>
                  <a:pt x="88" y="16"/>
                </a:lnTo>
                <a:lnTo>
                  <a:pt x="96" y="20"/>
                </a:lnTo>
                <a:lnTo>
                  <a:pt x="100" y="24"/>
                </a:lnTo>
                <a:lnTo>
                  <a:pt x="104" y="28"/>
                </a:lnTo>
                <a:lnTo>
                  <a:pt x="104" y="36"/>
                </a:lnTo>
                <a:lnTo>
                  <a:pt x="108" y="40"/>
                </a:lnTo>
                <a:lnTo>
                  <a:pt x="108" y="44"/>
                </a:lnTo>
                <a:lnTo>
                  <a:pt x="104" y="48"/>
                </a:lnTo>
                <a:lnTo>
                  <a:pt x="104" y="48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4" name="Freeform 283"/>
          <p:cNvSpPr/>
          <p:nvPr/>
        </p:nvSpPr>
        <p:spPr bwMode="auto">
          <a:xfrm>
            <a:off x="1672590" y="2806065"/>
            <a:ext cx="307975" cy="199390"/>
          </a:xfrm>
          <a:custGeom>
            <a:avLst/>
            <a:gdLst>
              <a:gd name="T0" fmla="*/ 0 w 156"/>
              <a:gd name="T1" fmla="*/ 12 h 76"/>
              <a:gd name="T2" fmla="*/ 4 w 156"/>
              <a:gd name="T3" fmla="*/ 8 h 76"/>
              <a:gd name="T4" fmla="*/ 4 w 156"/>
              <a:gd name="T5" fmla="*/ 8 h 76"/>
              <a:gd name="T6" fmla="*/ 8 w 156"/>
              <a:gd name="T7" fmla="*/ 4 h 76"/>
              <a:gd name="T8" fmla="*/ 12 w 156"/>
              <a:gd name="T9" fmla="*/ 4 h 76"/>
              <a:gd name="T10" fmla="*/ 20 w 156"/>
              <a:gd name="T11" fmla="*/ 4 h 76"/>
              <a:gd name="T12" fmla="*/ 28 w 156"/>
              <a:gd name="T13" fmla="*/ 0 h 76"/>
              <a:gd name="T14" fmla="*/ 36 w 156"/>
              <a:gd name="T15" fmla="*/ 0 h 76"/>
              <a:gd name="T16" fmla="*/ 44 w 156"/>
              <a:gd name="T17" fmla="*/ 0 h 76"/>
              <a:gd name="T18" fmla="*/ 68 w 156"/>
              <a:gd name="T19" fmla="*/ 4 h 76"/>
              <a:gd name="T20" fmla="*/ 88 w 156"/>
              <a:gd name="T21" fmla="*/ 4 h 76"/>
              <a:gd name="T22" fmla="*/ 108 w 156"/>
              <a:gd name="T23" fmla="*/ 12 h 76"/>
              <a:gd name="T24" fmla="*/ 124 w 156"/>
              <a:gd name="T25" fmla="*/ 16 h 76"/>
              <a:gd name="T26" fmla="*/ 140 w 156"/>
              <a:gd name="T27" fmla="*/ 28 h 76"/>
              <a:gd name="T28" fmla="*/ 148 w 156"/>
              <a:gd name="T29" fmla="*/ 36 h 76"/>
              <a:gd name="T30" fmla="*/ 152 w 156"/>
              <a:gd name="T31" fmla="*/ 40 h 76"/>
              <a:gd name="T32" fmla="*/ 156 w 156"/>
              <a:gd name="T33" fmla="*/ 44 h 76"/>
              <a:gd name="T34" fmla="*/ 156 w 156"/>
              <a:gd name="T35" fmla="*/ 48 h 76"/>
              <a:gd name="T36" fmla="*/ 156 w 156"/>
              <a:gd name="T37" fmla="*/ 52 h 76"/>
              <a:gd name="T38" fmla="*/ 156 w 156"/>
              <a:gd name="T39" fmla="*/ 60 h 76"/>
              <a:gd name="T40" fmla="*/ 156 w 156"/>
              <a:gd name="T41" fmla="*/ 64 h 76"/>
              <a:gd name="T42" fmla="*/ 152 w 156"/>
              <a:gd name="T43" fmla="*/ 72 h 76"/>
              <a:gd name="T44" fmla="*/ 152 w 156"/>
              <a:gd name="T45" fmla="*/ 72 h 76"/>
              <a:gd name="T46" fmla="*/ 144 w 156"/>
              <a:gd name="T47" fmla="*/ 76 h 76"/>
              <a:gd name="T48" fmla="*/ 132 w 156"/>
              <a:gd name="T49" fmla="*/ 76 h 76"/>
              <a:gd name="T50" fmla="*/ 128 w 156"/>
              <a:gd name="T51" fmla="*/ 76 h 76"/>
              <a:gd name="T52" fmla="*/ 124 w 156"/>
              <a:gd name="T53" fmla="*/ 76 h 76"/>
              <a:gd name="T54" fmla="*/ 116 w 156"/>
              <a:gd name="T55" fmla="*/ 72 h 76"/>
              <a:gd name="T56" fmla="*/ 108 w 156"/>
              <a:gd name="T57" fmla="*/ 72 h 76"/>
              <a:gd name="T58" fmla="*/ 100 w 156"/>
              <a:gd name="T59" fmla="*/ 68 h 76"/>
              <a:gd name="T60" fmla="*/ 88 w 156"/>
              <a:gd name="T61" fmla="*/ 60 h 76"/>
              <a:gd name="T62" fmla="*/ 76 w 156"/>
              <a:gd name="T63" fmla="*/ 56 h 76"/>
              <a:gd name="T64" fmla="*/ 64 w 156"/>
              <a:gd name="T65" fmla="*/ 48 h 76"/>
              <a:gd name="T66" fmla="*/ 48 w 156"/>
              <a:gd name="T67" fmla="*/ 40 h 76"/>
              <a:gd name="T68" fmla="*/ 36 w 156"/>
              <a:gd name="T69" fmla="*/ 36 h 76"/>
              <a:gd name="T70" fmla="*/ 24 w 156"/>
              <a:gd name="T71" fmla="*/ 28 h 76"/>
              <a:gd name="T72" fmla="*/ 16 w 156"/>
              <a:gd name="T73" fmla="*/ 24 h 76"/>
              <a:gd name="T74" fmla="*/ 12 w 156"/>
              <a:gd name="T75" fmla="*/ 20 h 76"/>
              <a:gd name="T76" fmla="*/ 4 w 156"/>
              <a:gd name="T77" fmla="*/ 16 h 76"/>
              <a:gd name="T78" fmla="*/ 4 w 156"/>
              <a:gd name="T79" fmla="*/ 12 h 76"/>
              <a:gd name="T80" fmla="*/ 0 w 156"/>
              <a:gd name="T81" fmla="*/ 12 h 76"/>
              <a:gd name="T82" fmla="*/ 0 w 156"/>
              <a:gd name="T83" fmla="*/ 12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56" h="76">
                <a:moveTo>
                  <a:pt x="0" y="12"/>
                </a:moveTo>
                <a:lnTo>
                  <a:pt x="4" y="8"/>
                </a:lnTo>
                <a:lnTo>
                  <a:pt x="4" y="8"/>
                </a:lnTo>
                <a:lnTo>
                  <a:pt x="8" y="4"/>
                </a:lnTo>
                <a:lnTo>
                  <a:pt x="12" y="4"/>
                </a:lnTo>
                <a:lnTo>
                  <a:pt x="20" y="4"/>
                </a:lnTo>
                <a:lnTo>
                  <a:pt x="28" y="0"/>
                </a:lnTo>
                <a:lnTo>
                  <a:pt x="36" y="0"/>
                </a:lnTo>
                <a:lnTo>
                  <a:pt x="44" y="0"/>
                </a:lnTo>
                <a:lnTo>
                  <a:pt x="68" y="4"/>
                </a:lnTo>
                <a:lnTo>
                  <a:pt x="88" y="4"/>
                </a:lnTo>
                <a:lnTo>
                  <a:pt x="108" y="12"/>
                </a:lnTo>
                <a:lnTo>
                  <a:pt x="124" y="16"/>
                </a:lnTo>
                <a:lnTo>
                  <a:pt x="140" y="28"/>
                </a:lnTo>
                <a:lnTo>
                  <a:pt x="148" y="36"/>
                </a:lnTo>
                <a:lnTo>
                  <a:pt x="152" y="40"/>
                </a:lnTo>
                <a:lnTo>
                  <a:pt x="156" y="44"/>
                </a:lnTo>
                <a:lnTo>
                  <a:pt x="156" y="48"/>
                </a:lnTo>
                <a:lnTo>
                  <a:pt x="156" y="52"/>
                </a:lnTo>
                <a:lnTo>
                  <a:pt x="156" y="60"/>
                </a:lnTo>
                <a:lnTo>
                  <a:pt x="156" y="64"/>
                </a:lnTo>
                <a:lnTo>
                  <a:pt x="152" y="72"/>
                </a:lnTo>
                <a:lnTo>
                  <a:pt x="152" y="72"/>
                </a:lnTo>
                <a:lnTo>
                  <a:pt x="144" y="76"/>
                </a:lnTo>
                <a:lnTo>
                  <a:pt x="132" y="76"/>
                </a:lnTo>
                <a:lnTo>
                  <a:pt x="128" y="76"/>
                </a:lnTo>
                <a:lnTo>
                  <a:pt x="124" y="76"/>
                </a:lnTo>
                <a:lnTo>
                  <a:pt x="116" y="72"/>
                </a:lnTo>
                <a:lnTo>
                  <a:pt x="108" y="72"/>
                </a:lnTo>
                <a:lnTo>
                  <a:pt x="100" y="68"/>
                </a:lnTo>
                <a:lnTo>
                  <a:pt x="88" y="60"/>
                </a:lnTo>
                <a:lnTo>
                  <a:pt x="76" y="56"/>
                </a:lnTo>
                <a:lnTo>
                  <a:pt x="64" y="48"/>
                </a:lnTo>
                <a:lnTo>
                  <a:pt x="48" y="40"/>
                </a:lnTo>
                <a:lnTo>
                  <a:pt x="36" y="36"/>
                </a:lnTo>
                <a:lnTo>
                  <a:pt x="24" y="28"/>
                </a:lnTo>
                <a:lnTo>
                  <a:pt x="16" y="24"/>
                </a:lnTo>
                <a:lnTo>
                  <a:pt x="12" y="20"/>
                </a:lnTo>
                <a:lnTo>
                  <a:pt x="4" y="16"/>
                </a:lnTo>
                <a:lnTo>
                  <a:pt x="4" y="12"/>
                </a:lnTo>
                <a:lnTo>
                  <a:pt x="0" y="12"/>
                </a:lnTo>
                <a:lnTo>
                  <a:pt x="0" y="12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5" name="Freeform 284"/>
          <p:cNvSpPr/>
          <p:nvPr/>
        </p:nvSpPr>
        <p:spPr bwMode="auto">
          <a:xfrm>
            <a:off x="756920" y="2795270"/>
            <a:ext cx="197485" cy="367030"/>
          </a:xfrm>
          <a:custGeom>
            <a:avLst/>
            <a:gdLst>
              <a:gd name="T0" fmla="*/ 92 w 100"/>
              <a:gd name="T1" fmla="*/ 80 h 140"/>
              <a:gd name="T2" fmla="*/ 88 w 100"/>
              <a:gd name="T3" fmla="*/ 92 h 140"/>
              <a:gd name="T4" fmla="*/ 84 w 100"/>
              <a:gd name="T5" fmla="*/ 100 h 140"/>
              <a:gd name="T6" fmla="*/ 76 w 100"/>
              <a:gd name="T7" fmla="*/ 112 h 140"/>
              <a:gd name="T8" fmla="*/ 64 w 100"/>
              <a:gd name="T9" fmla="*/ 120 h 140"/>
              <a:gd name="T10" fmla="*/ 56 w 100"/>
              <a:gd name="T11" fmla="*/ 128 h 140"/>
              <a:gd name="T12" fmla="*/ 44 w 100"/>
              <a:gd name="T13" fmla="*/ 136 h 140"/>
              <a:gd name="T14" fmla="*/ 36 w 100"/>
              <a:gd name="T15" fmla="*/ 136 h 140"/>
              <a:gd name="T16" fmla="*/ 28 w 100"/>
              <a:gd name="T17" fmla="*/ 140 h 140"/>
              <a:gd name="T18" fmla="*/ 24 w 100"/>
              <a:gd name="T19" fmla="*/ 136 h 140"/>
              <a:gd name="T20" fmla="*/ 16 w 100"/>
              <a:gd name="T21" fmla="*/ 132 h 140"/>
              <a:gd name="T22" fmla="*/ 12 w 100"/>
              <a:gd name="T23" fmla="*/ 128 h 140"/>
              <a:gd name="T24" fmla="*/ 8 w 100"/>
              <a:gd name="T25" fmla="*/ 120 h 140"/>
              <a:gd name="T26" fmla="*/ 4 w 100"/>
              <a:gd name="T27" fmla="*/ 112 h 140"/>
              <a:gd name="T28" fmla="*/ 4 w 100"/>
              <a:gd name="T29" fmla="*/ 104 h 140"/>
              <a:gd name="T30" fmla="*/ 0 w 100"/>
              <a:gd name="T31" fmla="*/ 100 h 140"/>
              <a:gd name="T32" fmla="*/ 0 w 100"/>
              <a:gd name="T33" fmla="*/ 96 h 140"/>
              <a:gd name="T34" fmla="*/ 0 w 100"/>
              <a:gd name="T35" fmla="*/ 92 h 140"/>
              <a:gd name="T36" fmla="*/ 4 w 100"/>
              <a:gd name="T37" fmla="*/ 88 h 140"/>
              <a:gd name="T38" fmla="*/ 12 w 100"/>
              <a:gd name="T39" fmla="*/ 84 h 140"/>
              <a:gd name="T40" fmla="*/ 20 w 100"/>
              <a:gd name="T41" fmla="*/ 76 h 140"/>
              <a:gd name="T42" fmla="*/ 24 w 100"/>
              <a:gd name="T43" fmla="*/ 68 h 140"/>
              <a:gd name="T44" fmla="*/ 32 w 100"/>
              <a:gd name="T45" fmla="*/ 64 h 140"/>
              <a:gd name="T46" fmla="*/ 36 w 100"/>
              <a:gd name="T47" fmla="*/ 56 h 140"/>
              <a:gd name="T48" fmla="*/ 44 w 100"/>
              <a:gd name="T49" fmla="*/ 48 h 140"/>
              <a:gd name="T50" fmla="*/ 48 w 100"/>
              <a:gd name="T51" fmla="*/ 36 h 140"/>
              <a:gd name="T52" fmla="*/ 56 w 100"/>
              <a:gd name="T53" fmla="*/ 24 h 140"/>
              <a:gd name="T54" fmla="*/ 64 w 100"/>
              <a:gd name="T55" fmla="*/ 12 h 140"/>
              <a:gd name="T56" fmla="*/ 72 w 100"/>
              <a:gd name="T57" fmla="*/ 0 h 140"/>
              <a:gd name="T58" fmla="*/ 80 w 100"/>
              <a:gd name="T59" fmla="*/ 8 h 140"/>
              <a:gd name="T60" fmla="*/ 92 w 100"/>
              <a:gd name="T61" fmla="*/ 16 h 140"/>
              <a:gd name="T62" fmla="*/ 96 w 100"/>
              <a:gd name="T63" fmla="*/ 24 h 140"/>
              <a:gd name="T64" fmla="*/ 100 w 100"/>
              <a:gd name="T65" fmla="*/ 36 h 140"/>
              <a:gd name="T66" fmla="*/ 100 w 100"/>
              <a:gd name="T67" fmla="*/ 44 h 140"/>
              <a:gd name="T68" fmla="*/ 100 w 100"/>
              <a:gd name="T69" fmla="*/ 56 h 140"/>
              <a:gd name="T70" fmla="*/ 96 w 100"/>
              <a:gd name="T71" fmla="*/ 68 h 140"/>
              <a:gd name="T72" fmla="*/ 92 w 100"/>
              <a:gd name="T73" fmla="*/ 80 h 140"/>
              <a:gd name="T74" fmla="*/ 92 w 100"/>
              <a:gd name="T75" fmla="*/ 8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0" h="140">
                <a:moveTo>
                  <a:pt x="92" y="80"/>
                </a:moveTo>
                <a:lnTo>
                  <a:pt x="88" y="92"/>
                </a:lnTo>
                <a:lnTo>
                  <a:pt x="84" y="100"/>
                </a:lnTo>
                <a:lnTo>
                  <a:pt x="76" y="112"/>
                </a:lnTo>
                <a:lnTo>
                  <a:pt x="64" y="120"/>
                </a:lnTo>
                <a:lnTo>
                  <a:pt x="56" y="128"/>
                </a:lnTo>
                <a:lnTo>
                  <a:pt x="44" y="136"/>
                </a:lnTo>
                <a:lnTo>
                  <a:pt x="36" y="136"/>
                </a:lnTo>
                <a:lnTo>
                  <a:pt x="28" y="140"/>
                </a:lnTo>
                <a:lnTo>
                  <a:pt x="24" y="136"/>
                </a:lnTo>
                <a:lnTo>
                  <a:pt x="16" y="132"/>
                </a:lnTo>
                <a:lnTo>
                  <a:pt x="12" y="128"/>
                </a:lnTo>
                <a:lnTo>
                  <a:pt x="8" y="120"/>
                </a:lnTo>
                <a:lnTo>
                  <a:pt x="4" y="112"/>
                </a:lnTo>
                <a:lnTo>
                  <a:pt x="4" y="104"/>
                </a:lnTo>
                <a:lnTo>
                  <a:pt x="0" y="100"/>
                </a:lnTo>
                <a:lnTo>
                  <a:pt x="0" y="96"/>
                </a:lnTo>
                <a:lnTo>
                  <a:pt x="0" y="92"/>
                </a:lnTo>
                <a:lnTo>
                  <a:pt x="4" y="88"/>
                </a:lnTo>
                <a:lnTo>
                  <a:pt x="12" y="84"/>
                </a:lnTo>
                <a:lnTo>
                  <a:pt x="20" y="76"/>
                </a:lnTo>
                <a:lnTo>
                  <a:pt x="24" y="68"/>
                </a:lnTo>
                <a:lnTo>
                  <a:pt x="32" y="64"/>
                </a:lnTo>
                <a:lnTo>
                  <a:pt x="36" y="56"/>
                </a:lnTo>
                <a:lnTo>
                  <a:pt x="44" y="48"/>
                </a:lnTo>
                <a:lnTo>
                  <a:pt x="48" y="36"/>
                </a:lnTo>
                <a:lnTo>
                  <a:pt x="56" y="24"/>
                </a:lnTo>
                <a:lnTo>
                  <a:pt x="64" y="12"/>
                </a:lnTo>
                <a:lnTo>
                  <a:pt x="72" y="0"/>
                </a:lnTo>
                <a:lnTo>
                  <a:pt x="80" y="8"/>
                </a:lnTo>
                <a:lnTo>
                  <a:pt x="92" y="16"/>
                </a:lnTo>
                <a:lnTo>
                  <a:pt x="96" y="24"/>
                </a:lnTo>
                <a:lnTo>
                  <a:pt x="100" y="36"/>
                </a:lnTo>
                <a:lnTo>
                  <a:pt x="100" y="44"/>
                </a:lnTo>
                <a:lnTo>
                  <a:pt x="100" y="56"/>
                </a:lnTo>
                <a:lnTo>
                  <a:pt x="96" y="68"/>
                </a:lnTo>
                <a:lnTo>
                  <a:pt x="92" y="80"/>
                </a:lnTo>
                <a:lnTo>
                  <a:pt x="92" y="80"/>
                </a:lnTo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6" name="Freeform 274"/>
          <p:cNvSpPr/>
          <p:nvPr/>
        </p:nvSpPr>
        <p:spPr bwMode="auto">
          <a:xfrm>
            <a:off x="1636540" y="2079552"/>
            <a:ext cx="157970" cy="702383"/>
          </a:xfrm>
          <a:custGeom>
            <a:avLst/>
            <a:gdLst>
              <a:gd name="T0" fmla="*/ 148 w 228"/>
              <a:gd name="T1" fmla="*/ 48 h 288"/>
              <a:gd name="T2" fmla="*/ 148 w 228"/>
              <a:gd name="T3" fmla="*/ 44 h 288"/>
              <a:gd name="T4" fmla="*/ 136 w 228"/>
              <a:gd name="T5" fmla="*/ 40 h 288"/>
              <a:gd name="T6" fmla="*/ 124 w 228"/>
              <a:gd name="T7" fmla="*/ 44 h 288"/>
              <a:gd name="T8" fmla="*/ 108 w 228"/>
              <a:gd name="T9" fmla="*/ 48 h 288"/>
              <a:gd name="T10" fmla="*/ 64 w 228"/>
              <a:gd name="T11" fmla="*/ 52 h 288"/>
              <a:gd name="T12" fmla="*/ 32 w 228"/>
              <a:gd name="T13" fmla="*/ 52 h 288"/>
              <a:gd name="T14" fmla="*/ 0 w 228"/>
              <a:gd name="T15" fmla="*/ 52 h 288"/>
              <a:gd name="T16" fmla="*/ 20 w 228"/>
              <a:gd name="T17" fmla="*/ 28 h 288"/>
              <a:gd name="T18" fmla="*/ 60 w 228"/>
              <a:gd name="T19" fmla="*/ 24 h 288"/>
              <a:gd name="T20" fmla="*/ 92 w 228"/>
              <a:gd name="T21" fmla="*/ 16 h 288"/>
              <a:gd name="T22" fmla="*/ 116 w 228"/>
              <a:gd name="T23" fmla="*/ 12 h 288"/>
              <a:gd name="T24" fmla="*/ 140 w 228"/>
              <a:gd name="T25" fmla="*/ 4 h 288"/>
              <a:gd name="T26" fmla="*/ 156 w 228"/>
              <a:gd name="T27" fmla="*/ 0 h 288"/>
              <a:gd name="T28" fmla="*/ 172 w 228"/>
              <a:gd name="T29" fmla="*/ 0 h 288"/>
              <a:gd name="T30" fmla="*/ 196 w 228"/>
              <a:gd name="T31" fmla="*/ 12 h 288"/>
              <a:gd name="T32" fmla="*/ 208 w 228"/>
              <a:gd name="T33" fmla="*/ 20 h 288"/>
              <a:gd name="T34" fmla="*/ 224 w 228"/>
              <a:gd name="T35" fmla="*/ 32 h 288"/>
              <a:gd name="T36" fmla="*/ 228 w 228"/>
              <a:gd name="T37" fmla="*/ 40 h 288"/>
              <a:gd name="T38" fmla="*/ 224 w 228"/>
              <a:gd name="T39" fmla="*/ 48 h 288"/>
              <a:gd name="T40" fmla="*/ 216 w 228"/>
              <a:gd name="T41" fmla="*/ 60 h 288"/>
              <a:gd name="T42" fmla="*/ 216 w 228"/>
              <a:gd name="T43" fmla="*/ 80 h 288"/>
              <a:gd name="T44" fmla="*/ 216 w 228"/>
              <a:gd name="T45" fmla="*/ 112 h 288"/>
              <a:gd name="T46" fmla="*/ 216 w 228"/>
              <a:gd name="T47" fmla="*/ 152 h 288"/>
              <a:gd name="T48" fmla="*/ 204 w 228"/>
              <a:gd name="T49" fmla="*/ 240 h 288"/>
              <a:gd name="T50" fmla="*/ 204 w 228"/>
              <a:gd name="T51" fmla="*/ 260 h 288"/>
              <a:gd name="T52" fmla="*/ 196 w 228"/>
              <a:gd name="T53" fmla="*/ 276 h 288"/>
              <a:gd name="T54" fmla="*/ 192 w 228"/>
              <a:gd name="T55" fmla="*/ 284 h 288"/>
              <a:gd name="T56" fmla="*/ 184 w 228"/>
              <a:gd name="T57" fmla="*/ 288 h 288"/>
              <a:gd name="T58" fmla="*/ 172 w 228"/>
              <a:gd name="T59" fmla="*/ 284 h 288"/>
              <a:gd name="T60" fmla="*/ 160 w 228"/>
              <a:gd name="T61" fmla="*/ 276 h 288"/>
              <a:gd name="T62" fmla="*/ 156 w 228"/>
              <a:gd name="T63" fmla="*/ 264 h 288"/>
              <a:gd name="T64" fmla="*/ 152 w 228"/>
              <a:gd name="T65" fmla="*/ 252 h 288"/>
              <a:gd name="T66" fmla="*/ 152 w 228"/>
              <a:gd name="T67" fmla="*/ 244 h 288"/>
              <a:gd name="T68" fmla="*/ 152 w 228"/>
              <a:gd name="T69" fmla="*/ 228 h 288"/>
              <a:gd name="T70" fmla="*/ 152 w 228"/>
              <a:gd name="T71" fmla="*/ 204 h 288"/>
              <a:gd name="T72" fmla="*/ 156 w 228"/>
              <a:gd name="T73" fmla="*/ 176 h 288"/>
              <a:gd name="T74" fmla="*/ 156 w 228"/>
              <a:gd name="T75" fmla="*/ 144 h 288"/>
              <a:gd name="T76" fmla="*/ 160 w 228"/>
              <a:gd name="T77" fmla="*/ 120 h 288"/>
              <a:gd name="T78" fmla="*/ 160 w 228"/>
              <a:gd name="T79" fmla="*/ 104 h 288"/>
              <a:gd name="T80" fmla="*/ 160 w 228"/>
              <a:gd name="T81" fmla="*/ 92 h 288"/>
              <a:gd name="T82" fmla="*/ 152 w 228"/>
              <a:gd name="T83" fmla="*/ 5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49" h="1106">
                <a:moveTo>
                  <a:pt x="186" y="0"/>
                </a:moveTo>
                <a:lnTo>
                  <a:pt x="187" y="1"/>
                </a:lnTo>
                <a:lnTo>
                  <a:pt x="224" y="34"/>
                </a:lnTo>
                <a:lnTo>
                  <a:pt x="236" y="50"/>
                </a:lnTo>
                <a:lnTo>
                  <a:pt x="249" y="67"/>
                </a:lnTo>
                <a:lnTo>
                  <a:pt x="249" y="83"/>
                </a:lnTo>
                <a:lnTo>
                  <a:pt x="249" y="100"/>
                </a:lnTo>
                <a:lnTo>
                  <a:pt x="236" y="116"/>
                </a:lnTo>
                <a:lnTo>
                  <a:pt x="224" y="133"/>
                </a:lnTo>
                <a:lnTo>
                  <a:pt x="211" y="166"/>
                </a:lnTo>
                <a:lnTo>
                  <a:pt x="211" y="215"/>
                </a:lnTo>
                <a:lnTo>
                  <a:pt x="211" y="248"/>
                </a:lnTo>
                <a:lnTo>
                  <a:pt x="211" y="314"/>
                </a:lnTo>
                <a:lnTo>
                  <a:pt x="211" y="380"/>
                </a:lnTo>
                <a:lnTo>
                  <a:pt x="211" y="463"/>
                </a:lnTo>
                <a:lnTo>
                  <a:pt x="211" y="545"/>
                </a:lnTo>
                <a:lnTo>
                  <a:pt x="187" y="710"/>
                </a:lnTo>
                <a:lnTo>
                  <a:pt x="174" y="908"/>
                </a:lnTo>
                <a:lnTo>
                  <a:pt x="174" y="958"/>
                </a:lnTo>
                <a:lnTo>
                  <a:pt x="174" y="991"/>
                </a:lnTo>
                <a:lnTo>
                  <a:pt x="162" y="1024"/>
                </a:lnTo>
                <a:lnTo>
                  <a:pt x="149" y="1057"/>
                </a:lnTo>
                <a:lnTo>
                  <a:pt x="149" y="1090"/>
                </a:lnTo>
                <a:lnTo>
                  <a:pt x="137" y="1090"/>
                </a:lnTo>
                <a:lnTo>
                  <a:pt x="124" y="1106"/>
                </a:lnTo>
                <a:lnTo>
                  <a:pt x="112" y="1106"/>
                </a:lnTo>
                <a:lnTo>
                  <a:pt x="87" y="1106"/>
                </a:lnTo>
                <a:lnTo>
                  <a:pt x="75" y="1090"/>
                </a:lnTo>
                <a:lnTo>
                  <a:pt x="50" y="1073"/>
                </a:lnTo>
                <a:lnTo>
                  <a:pt x="37" y="1057"/>
                </a:lnTo>
                <a:lnTo>
                  <a:pt x="25" y="1024"/>
                </a:lnTo>
                <a:lnTo>
                  <a:pt x="25" y="1007"/>
                </a:lnTo>
                <a:lnTo>
                  <a:pt x="12" y="974"/>
                </a:lnTo>
                <a:lnTo>
                  <a:pt x="12" y="958"/>
                </a:lnTo>
                <a:lnTo>
                  <a:pt x="12" y="941"/>
                </a:lnTo>
                <a:lnTo>
                  <a:pt x="12" y="925"/>
                </a:lnTo>
                <a:lnTo>
                  <a:pt x="12" y="892"/>
                </a:lnTo>
                <a:lnTo>
                  <a:pt x="12" y="859"/>
                </a:lnTo>
                <a:lnTo>
                  <a:pt x="12" y="809"/>
                </a:lnTo>
                <a:lnTo>
                  <a:pt x="12" y="760"/>
                </a:lnTo>
                <a:lnTo>
                  <a:pt x="25" y="710"/>
                </a:lnTo>
                <a:lnTo>
                  <a:pt x="25" y="644"/>
                </a:lnTo>
                <a:lnTo>
                  <a:pt x="25" y="578"/>
                </a:lnTo>
                <a:lnTo>
                  <a:pt x="25" y="512"/>
                </a:lnTo>
                <a:lnTo>
                  <a:pt x="25" y="463"/>
                </a:lnTo>
                <a:lnTo>
                  <a:pt x="37" y="413"/>
                </a:lnTo>
                <a:lnTo>
                  <a:pt x="37" y="380"/>
                </a:lnTo>
                <a:lnTo>
                  <a:pt x="37" y="347"/>
                </a:lnTo>
                <a:lnTo>
                  <a:pt x="37" y="314"/>
                </a:lnTo>
                <a:lnTo>
                  <a:pt x="37" y="298"/>
                </a:lnTo>
                <a:lnTo>
                  <a:pt x="25" y="215"/>
                </a:lnTo>
                <a:lnTo>
                  <a:pt x="12" y="149"/>
                </a:lnTo>
                <a:lnTo>
                  <a:pt x="0" y="116"/>
                </a:lnTo>
                <a:lnTo>
                  <a:pt x="0" y="108"/>
                </a:lnTo>
                <a:lnTo>
                  <a:pt x="93" y="31"/>
                </a:lnTo>
                <a:lnTo>
                  <a:pt x="186" y="0"/>
                </a:lnTo>
                <a:close/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38" name="Freeform 274"/>
          <p:cNvSpPr/>
          <p:nvPr/>
        </p:nvSpPr>
        <p:spPr bwMode="auto">
          <a:xfrm>
            <a:off x="1383665" y="2041525"/>
            <a:ext cx="410428" cy="136208"/>
          </a:xfrm>
          <a:custGeom>
            <a:avLst/>
            <a:gdLst>
              <a:gd name="T0" fmla="*/ 148 w 228"/>
              <a:gd name="T1" fmla="*/ 48 h 288"/>
              <a:gd name="T2" fmla="*/ 148 w 228"/>
              <a:gd name="T3" fmla="*/ 44 h 288"/>
              <a:gd name="T4" fmla="*/ 136 w 228"/>
              <a:gd name="T5" fmla="*/ 40 h 288"/>
              <a:gd name="T6" fmla="*/ 124 w 228"/>
              <a:gd name="T7" fmla="*/ 44 h 288"/>
              <a:gd name="T8" fmla="*/ 108 w 228"/>
              <a:gd name="T9" fmla="*/ 48 h 288"/>
              <a:gd name="T10" fmla="*/ 64 w 228"/>
              <a:gd name="T11" fmla="*/ 52 h 288"/>
              <a:gd name="T12" fmla="*/ 32 w 228"/>
              <a:gd name="T13" fmla="*/ 52 h 288"/>
              <a:gd name="T14" fmla="*/ 0 w 228"/>
              <a:gd name="T15" fmla="*/ 52 h 288"/>
              <a:gd name="T16" fmla="*/ 20 w 228"/>
              <a:gd name="T17" fmla="*/ 28 h 288"/>
              <a:gd name="T18" fmla="*/ 60 w 228"/>
              <a:gd name="T19" fmla="*/ 24 h 288"/>
              <a:gd name="T20" fmla="*/ 92 w 228"/>
              <a:gd name="T21" fmla="*/ 16 h 288"/>
              <a:gd name="T22" fmla="*/ 116 w 228"/>
              <a:gd name="T23" fmla="*/ 12 h 288"/>
              <a:gd name="T24" fmla="*/ 140 w 228"/>
              <a:gd name="T25" fmla="*/ 4 h 288"/>
              <a:gd name="T26" fmla="*/ 156 w 228"/>
              <a:gd name="T27" fmla="*/ 0 h 288"/>
              <a:gd name="T28" fmla="*/ 172 w 228"/>
              <a:gd name="T29" fmla="*/ 0 h 288"/>
              <a:gd name="T30" fmla="*/ 196 w 228"/>
              <a:gd name="T31" fmla="*/ 12 h 288"/>
              <a:gd name="T32" fmla="*/ 208 w 228"/>
              <a:gd name="T33" fmla="*/ 20 h 288"/>
              <a:gd name="T34" fmla="*/ 224 w 228"/>
              <a:gd name="T35" fmla="*/ 32 h 288"/>
              <a:gd name="T36" fmla="*/ 228 w 228"/>
              <a:gd name="T37" fmla="*/ 40 h 288"/>
              <a:gd name="T38" fmla="*/ 224 w 228"/>
              <a:gd name="T39" fmla="*/ 48 h 288"/>
              <a:gd name="T40" fmla="*/ 216 w 228"/>
              <a:gd name="T41" fmla="*/ 60 h 288"/>
              <a:gd name="T42" fmla="*/ 216 w 228"/>
              <a:gd name="T43" fmla="*/ 80 h 288"/>
              <a:gd name="T44" fmla="*/ 216 w 228"/>
              <a:gd name="T45" fmla="*/ 112 h 288"/>
              <a:gd name="T46" fmla="*/ 216 w 228"/>
              <a:gd name="T47" fmla="*/ 152 h 288"/>
              <a:gd name="T48" fmla="*/ 204 w 228"/>
              <a:gd name="T49" fmla="*/ 240 h 288"/>
              <a:gd name="T50" fmla="*/ 204 w 228"/>
              <a:gd name="T51" fmla="*/ 260 h 288"/>
              <a:gd name="T52" fmla="*/ 196 w 228"/>
              <a:gd name="T53" fmla="*/ 276 h 288"/>
              <a:gd name="T54" fmla="*/ 192 w 228"/>
              <a:gd name="T55" fmla="*/ 284 h 288"/>
              <a:gd name="T56" fmla="*/ 184 w 228"/>
              <a:gd name="T57" fmla="*/ 288 h 288"/>
              <a:gd name="T58" fmla="*/ 172 w 228"/>
              <a:gd name="T59" fmla="*/ 284 h 288"/>
              <a:gd name="T60" fmla="*/ 160 w 228"/>
              <a:gd name="T61" fmla="*/ 276 h 288"/>
              <a:gd name="T62" fmla="*/ 156 w 228"/>
              <a:gd name="T63" fmla="*/ 264 h 288"/>
              <a:gd name="T64" fmla="*/ 152 w 228"/>
              <a:gd name="T65" fmla="*/ 252 h 288"/>
              <a:gd name="T66" fmla="*/ 152 w 228"/>
              <a:gd name="T67" fmla="*/ 244 h 288"/>
              <a:gd name="T68" fmla="*/ 152 w 228"/>
              <a:gd name="T69" fmla="*/ 228 h 288"/>
              <a:gd name="T70" fmla="*/ 152 w 228"/>
              <a:gd name="T71" fmla="*/ 204 h 288"/>
              <a:gd name="T72" fmla="*/ 156 w 228"/>
              <a:gd name="T73" fmla="*/ 176 h 288"/>
              <a:gd name="T74" fmla="*/ 156 w 228"/>
              <a:gd name="T75" fmla="*/ 144 h 288"/>
              <a:gd name="T76" fmla="*/ 160 w 228"/>
              <a:gd name="T77" fmla="*/ 120 h 288"/>
              <a:gd name="T78" fmla="*/ 160 w 228"/>
              <a:gd name="T79" fmla="*/ 104 h 288"/>
              <a:gd name="T80" fmla="*/ 160 w 228"/>
              <a:gd name="T81" fmla="*/ 92 h 288"/>
              <a:gd name="T82" fmla="*/ 152 w 228"/>
              <a:gd name="T83" fmla="*/ 5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46" h="215">
                <a:moveTo>
                  <a:pt x="460" y="0"/>
                </a:moveTo>
                <a:lnTo>
                  <a:pt x="485" y="0"/>
                </a:lnTo>
                <a:lnTo>
                  <a:pt x="498" y="0"/>
                </a:lnTo>
                <a:lnTo>
                  <a:pt x="535" y="0"/>
                </a:lnTo>
                <a:lnTo>
                  <a:pt x="572" y="33"/>
                </a:lnTo>
                <a:lnTo>
                  <a:pt x="609" y="50"/>
                </a:lnTo>
                <a:lnTo>
                  <a:pt x="634" y="66"/>
                </a:lnTo>
                <a:lnTo>
                  <a:pt x="646" y="82"/>
                </a:lnTo>
                <a:lnTo>
                  <a:pt x="553" y="113"/>
                </a:lnTo>
                <a:lnTo>
                  <a:pt x="460" y="190"/>
                </a:lnTo>
                <a:lnTo>
                  <a:pt x="460" y="182"/>
                </a:lnTo>
                <a:lnTo>
                  <a:pt x="448" y="165"/>
                </a:lnTo>
                <a:lnTo>
                  <a:pt x="423" y="165"/>
                </a:lnTo>
                <a:lnTo>
                  <a:pt x="410" y="182"/>
                </a:lnTo>
                <a:lnTo>
                  <a:pt x="386" y="182"/>
                </a:lnTo>
                <a:lnTo>
                  <a:pt x="361" y="182"/>
                </a:lnTo>
                <a:lnTo>
                  <a:pt x="336" y="198"/>
                </a:lnTo>
                <a:lnTo>
                  <a:pt x="274" y="198"/>
                </a:lnTo>
                <a:lnTo>
                  <a:pt x="199" y="215"/>
                </a:lnTo>
                <a:lnTo>
                  <a:pt x="149" y="215"/>
                </a:lnTo>
                <a:lnTo>
                  <a:pt x="100" y="215"/>
                </a:lnTo>
                <a:lnTo>
                  <a:pt x="50" y="215"/>
                </a:lnTo>
                <a:lnTo>
                  <a:pt x="0" y="215"/>
                </a:lnTo>
                <a:lnTo>
                  <a:pt x="0" y="116"/>
                </a:lnTo>
                <a:lnTo>
                  <a:pt x="62" y="116"/>
                </a:lnTo>
                <a:lnTo>
                  <a:pt x="124" y="116"/>
                </a:lnTo>
                <a:lnTo>
                  <a:pt x="187" y="99"/>
                </a:lnTo>
                <a:lnTo>
                  <a:pt x="261" y="83"/>
                </a:lnTo>
                <a:lnTo>
                  <a:pt x="286" y="66"/>
                </a:lnTo>
                <a:lnTo>
                  <a:pt x="323" y="66"/>
                </a:lnTo>
                <a:lnTo>
                  <a:pt x="361" y="50"/>
                </a:lnTo>
                <a:lnTo>
                  <a:pt x="398" y="33"/>
                </a:lnTo>
                <a:lnTo>
                  <a:pt x="435" y="17"/>
                </a:lnTo>
                <a:lnTo>
                  <a:pt x="460" y="0"/>
                </a:lnTo>
                <a:close/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41" name="Freeform 281"/>
          <p:cNvSpPr/>
          <p:nvPr/>
        </p:nvSpPr>
        <p:spPr bwMode="auto">
          <a:xfrm>
            <a:off x="1014730" y="2847975"/>
            <a:ext cx="826427" cy="419100"/>
          </a:xfrm>
          <a:custGeom>
            <a:avLst/>
            <a:gdLst>
              <a:gd name="T0" fmla="*/ 380 w 424"/>
              <a:gd name="T1" fmla="*/ 148 h 160"/>
              <a:gd name="T2" fmla="*/ 344 w 424"/>
              <a:gd name="T3" fmla="*/ 156 h 160"/>
              <a:gd name="T4" fmla="*/ 276 w 424"/>
              <a:gd name="T5" fmla="*/ 160 h 160"/>
              <a:gd name="T6" fmla="*/ 208 w 424"/>
              <a:gd name="T7" fmla="*/ 156 h 160"/>
              <a:gd name="T8" fmla="*/ 164 w 424"/>
              <a:gd name="T9" fmla="*/ 148 h 160"/>
              <a:gd name="T10" fmla="*/ 128 w 424"/>
              <a:gd name="T11" fmla="*/ 136 h 160"/>
              <a:gd name="T12" fmla="*/ 92 w 424"/>
              <a:gd name="T13" fmla="*/ 120 h 160"/>
              <a:gd name="T14" fmla="*/ 52 w 424"/>
              <a:gd name="T15" fmla="*/ 96 h 160"/>
              <a:gd name="T16" fmla="*/ 24 w 424"/>
              <a:gd name="T17" fmla="*/ 64 h 160"/>
              <a:gd name="T18" fmla="*/ 8 w 424"/>
              <a:gd name="T19" fmla="*/ 32 h 160"/>
              <a:gd name="T20" fmla="*/ 4 w 424"/>
              <a:gd name="T21" fmla="*/ 20 h 160"/>
              <a:gd name="T22" fmla="*/ 0 w 424"/>
              <a:gd name="T23" fmla="*/ 8 h 160"/>
              <a:gd name="T24" fmla="*/ 4 w 424"/>
              <a:gd name="T25" fmla="*/ 0 h 160"/>
              <a:gd name="T26" fmla="*/ 12 w 424"/>
              <a:gd name="T27" fmla="*/ 0 h 160"/>
              <a:gd name="T28" fmla="*/ 20 w 424"/>
              <a:gd name="T29" fmla="*/ 4 h 160"/>
              <a:gd name="T30" fmla="*/ 32 w 424"/>
              <a:gd name="T31" fmla="*/ 12 h 160"/>
              <a:gd name="T32" fmla="*/ 44 w 424"/>
              <a:gd name="T33" fmla="*/ 24 h 160"/>
              <a:gd name="T34" fmla="*/ 64 w 424"/>
              <a:gd name="T35" fmla="*/ 48 h 160"/>
              <a:gd name="T36" fmla="*/ 96 w 424"/>
              <a:gd name="T37" fmla="*/ 72 h 160"/>
              <a:gd name="T38" fmla="*/ 132 w 424"/>
              <a:gd name="T39" fmla="*/ 88 h 160"/>
              <a:gd name="T40" fmla="*/ 168 w 424"/>
              <a:gd name="T41" fmla="*/ 100 h 160"/>
              <a:gd name="T42" fmla="*/ 208 w 424"/>
              <a:gd name="T43" fmla="*/ 108 h 160"/>
              <a:gd name="T44" fmla="*/ 244 w 424"/>
              <a:gd name="T45" fmla="*/ 112 h 160"/>
              <a:gd name="T46" fmla="*/ 284 w 424"/>
              <a:gd name="T47" fmla="*/ 112 h 160"/>
              <a:gd name="T48" fmla="*/ 296 w 424"/>
              <a:gd name="T49" fmla="*/ 112 h 160"/>
              <a:gd name="T50" fmla="*/ 308 w 424"/>
              <a:gd name="T51" fmla="*/ 108 h 160"/>
              <a:gd name="T52" fmla="*/ 312 w 424"/>
              <a:gd name="T53" fmla="*/ 108 h 160"/>
              <a:gd name="T54" fmla="*/ 312 w 424"/>
              <a:gd name="T55" fmla="*/ 100 h 160"/>
              <a:gd name="T56" fmla="*/ 308 w 424"/>
              <a:gd name="T57" fmla="*/ 92 h 160"/>
              <a:gd name="T58" fmla="*/ 300 w 424"/>
              <a:gd name="T59" fmla="*/ 76 h 160"/>
              <a:gd name="T60" fmla="*/ 292 w 424"/>
              <a:gd name="T61" fmla="*/ 60 h 160"/>
              <a:gd name="T62" fmla="*/ 288 w 424"/>
              <a:gd name="T63" fmla="*/ 44 h 160"/>
              <a:gd name="T64" fmla="*/ 284 w 424"/>
              <a:gd name="T65" fmla="*/ 36 h 160"/>
              <a:gd name="T66" fmla="*/ 288 w 424"/>
              <a:gd name="T67" fmla="*/ 28 h 160"/>
              <a:gd name="T68" fmla="*/ 296 w 424"/>
              <a:gd name="T69" fmla="*/ 28 h 160"/>
              <a:gd name="T70" fmla="*/ 304 w 424"/>
              <a:gd name="T71" fmla="*/ 28 h 160"/>
              <a:gd name="T72" fmla="*/ 316 w 424"/>
              <a:gd name="T73" fmla="*/ 40 h 160"/>
              <a:gd name="T74" fmla="*/ 332 w 424"/>
              <a:gd name="T75" fmla="*/ 52 h 160"/>
              <a:gd name="T76" fmla="*/ 360 w 424"/>
              <a:gd name="T77" fmla="*/ 76 h 160"/>
              <a:gd name="T78" fmla="*/ 388 w 424"/>
              <a:gd name="T79" fmla="*/ 96 h 160"/>
              <a:gd name="T80" fmla="*/ 412 w 424"/>
              <a:gd name="T81" fmla="*/ 104 h 160"/>
              <a:gd name="T82" fmla="*/ 420 w 424"/>
              <a:gd name="T83" fmla="*/ 116 h 160"/>
              <a:gd name="T84" fmla="*/ 420 w 424"/>
              <a:gd name="T85" fmla="*/ 128 h 160"/>
              <a:gd name="T86" fmla="*/ 408 w 424"/>
              <a:gd name="T87" fmla="*/ 140 h 160"/>
              <a:gd name="T88" fmla="*/ 396 w 424"/>
              <a:gd name="T89" fmla="*/ 144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01" h="660">
                <a:moveTo>
                  <a:pt x="12" y="0"/>
                </a:moveTo>
                <a:lnTo>
                  <a:pt x="25" y="0"/>
                </a:lnTo>
                <a:lnTo>
                  <a:pt x="37" y="0"/>
                </a:lnTo>
                <a:lnTo>
                  <a:pt x="50" y="0"/>
                </a:lnTo>
                <a:lnTo>
                  <a:pt x="62" y="17"/>
                </a:lnTo>
                <a:lnTo>
                  <a:pt x="75" y="17"/>
                </a:lnTo>
                <a:lnTo>
                  <a:pt x="99" y="50"/>
                </a:lnTo>
                <a:lnTo>
                  <a:pt x="112" y="66"/>
                </a:lnTo>
                <a:lnTo>
                  <a:pt x="137" y="99"/>
                </a:lnTo>
                <a:lnTo>
                  <a:pt x="162" y="132"/>
                </a:lnTo>
                <a:lnTo>
                  <a:pt x="199" y="198"/>
                </a:lnTo>
                <a:lnTo>
                  <a:pt x="248" y="264"/>
                </a:lnTo>
                <a:lnTo>
                  <a:pt x="298" y="297"/>
                </a:lnTo>
                <a:lnTo>
                  <a:pt x="360" y="347"/>
                </a:lnTo>
                <a:lnTo>
                  <a:pt x="410" y="363"/>
                </a:lnTo>
                <a:lnTo>
                  <a:pt x="472" y="396"/>
                </a:lnTo>
                <a:lnTo>
                  <a:pt x="522" y="413"/>
                </a:lnTo>
                <a:lnTo>
                  <a:pt x="584" y="429"/>
                </a:lnTo>
                <a:lnTo>
                  <a:pt x="646" y="446"/>
                </a:lnTo>
                <a:lnTo>
                  <a:pt x="696" y="462"/>
                </a:lnTo>
                <a:lnTo>
                  <a:pt x="758" y="462"/>
                </a:lnTo>
                <a:lnTo>
                  <a:pt x="820" y="462"/>
                </a:lnTo>
                <a:lnTo>
                  <a:pt x="882" y="462"/>
                </a:lnTo>
                <a:lnTo>
                  <a:pt x="907" y="462"/>
                </a:lnTo>
                <a:lnTo>
                  <a:pt x="919" y="462"/>
                </a:lnTo>
                <a:lnTo>
                  <a:pt x="944" y="462"/>
                </a:lnTo>
                <a:lnTo>
                  <a:pt x="957" y="446"/>
                </a:lnTo>
                <a:lnTo>
                  <a:pt x="969" y="446"/>
                </a:lnTo>
                <a:lnTo>
                  <a:pt x="969" y="429"/>
                </a:lnTo>
                <a:lnTo>
                  <a:pt x="969" y="422"/>
                </a:lnTo>
                <a:lnTo>
                  <a:pt x="1005" y="440"/>
                </a:lnTo>
                <a:lnTo>
                  <a:pt x="1108" y="457"/>
                </a:lnTo>
                <a:lnTo>
                  <a:pt x="1210" y="483"/>
                </a:lnTo>
                <a:lnTo>
                  <a:pt x="1301" y="536"/>
                </a:lnTo>
                <a:lnTo>
                  <a:pt x="1292" y="561"/>
                </a:lnTo>
                <a:lnTo>
                  <a:pt x="1267" y="578"/>
                </a:lnTo>
                <a:lnTo>
                  <a:pt x="1230" y="594"/>
                </a:lnTo>
                <a:lnTo>
                  <a:pt x="1180" y="611"/>
                </a:lnTo>
                <a:lnTo>
                  <a:pt x="1131" y="627"/>
                </a:lnTo>
                <a:lnTo>
                  <a:pt x="1069" y="644"/>
                </a:lnTo>
                <a:lnTo>
                  <a:pt x="1006" y="660"/>
                </a:lnTo>
                <a:lnTo>
                  <a:pt x="857" y="660"/>
                </a:lnTo>
                <a:lnTo>
                  <a:pt x="708" y="660"/>
                </a:lnTo>
                <a:lnTo>
                  <a:pt x="646" y="644"/>
                </a:lnTo>
                <a:lnTo>
                  <a:pt x="572" y="627"/>
                </a:lnTo>
                <a:lnTo>
                  <a:pt x="509" y="611"/>
                </a:lnTo>
                <a:lnTo>
                  <a:pt x="460" y="594"/>
                </a:lnTo>
                <a:lnTo>
                  <a:pt x="398" y="561"/>
                </a:lnTo>
                <a:lnTo>
                  <a:pt x="335" y="528"/>
                </a:lnTo>
                <a:lnTo>
                  <a:pt x="286" y="495"/>
                </a:lnTo>
                <a:lnTo>
                  <a:pt x="224" y="446"/>
                </a:lnTo>
                <a:lnTo>
                  <a:pt x="162" y="396"/>
                </a:lnTo>
                <a:lnTo>
                  <a:pt x="112" y="330"/>
                </a:lnTo>
                <a:lnTo>
                  <a:pt x="75" y="264"/>
                </a:lnTo>
                <a:lnTo>
                  <a:pt x="37" y="182"/>
                </a:lnTo>
                <a:lnTo>
                  <a:pt x="25" y="132"/>
                </a:lnTo>
                <a:lnTo>
                  <a:pt x="12" y="99"/>
                </a:lnTo>
                <a:lnTo>
                  <a:pt x="12" y="83"/>
                </a:lnTo>
                <a:lnTo>
                  <a:pt x="0" y="50"/>
                </a:lnTo>
                <a:lnTo>
                  <a:pt x="0" y="33"/>
                </a:lnTo>
                <a:lnTo>
                  <a:pt x="12" y="17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43" name="Freeform 281"/>
          <p:cNvSpPr/>
          <p:nvPr/>
        </p:nvSpPr>
        <p:spPr bwMode="auto">
          <a:xfrm>
            <a:off x="1569810" y="2928303"/>
            <a:ext cx="276135" cy="268235"/>
          </a:xfrm>
          <a:custGeom>
            <a:avLst/>
            <a:gdLst>
              <a:gd name="T0" fmla="*/ 380 w 424"/>
              <a:gd name="T1" fmla="*/ 148 h 160"/>
              <a:gd name="T2" fmla="*/ 344 w 424"/>
              <a:gd name="T3" fmla="*/ 156 h 160"/>
              <a:gd name="T4" fmla="*/ 276 w 424"/>
              <a:gd name="T5" fmla="*/ 160 h 160"/>
              <a:gd name="T6" fmla="*/ 208 w 424"/>
              <a:gd name="T7" fmla="*/ 156 h 160"/>
              <a:gd name="T8" fmla="*/ 164 w 424"/>
              <a:gd name="T9" fmla="*/ 148 h 160"/>
              <a:gd name="T10" fmla="*/ 128 w 424"/>
              <a:gd name="T11" fmla="*/ 136 h 160"/>
              <a:gd name="T12" fmla="*/ 92 w 424"/>
              <a:gd name="T13" fmla="*/ 120 h 160"/>
              <a:gd name="T14" fmla="*/ 52 w 424"/>
              <a:gd name="T15" fmla="*/ 96 h 160"/>
              <a:gd name="T16" fmla="*/ 24 w 424"/>
              <a:gd name="T17" fmla="*/ 64 h 160"/>
              <a:gd name="T18" fmla="*/ 8 w 424"/>
              <a:gd name="T19" fmla="*/ 32 h 160"/>
              <a:gd name="T20" fmla="*/ 4 w 424"/>
              <a:gd name="T21" fmla="*/ 20 h 160"/>
              <a:gd name="T22" fmla="*/ 0 w 424"/>
              <a:gd name="T23" fmla="*/ 8 h 160"/>
              <a:gd name="T24" fmla="*/ 4 w 424"/>
              <a:gd name="T25" fmla="*/ 0 h 160"/>
              <a:gd name="T26" fmla="*/ 12 w 424"/>
              <a:gd name="T27" fmla="*/ 0 h 160"/>
              <a:gd name="T28" fmla="*/ 20 w 424"/>
              <a:gd name="T29" fmla="*/ 4 h 160"/>
              <a:gd name="T30" fmla="*/ 32 w 424"/>
              <a:gd name="T31" fmla="*/ 12 h 160"/>
              <a:gd name="T32" fmla="*/ 44 w 424"/>
              <a:gd name="T33" fmla="*/ 24 h 160"/>
              <a:gd name="T34" fmla="*/ 64 w 424"/>
              <a:gd name="T35" fmla="*/ 48 h 160"/>
              <a:gd name="T36" fmla="*/ 96 w 424"/>
              <a:gd name="T37" fmla="*/ 72 h 160"/>
              <a:gd name="T38" fmla="*/ 132 w 424"/>
              <a:gd name="T39" fmla="*/ 88 h 160"/>
              <a:gd name="T40" fmla="*/ 168 w 424"/>
              <a:gd name="T41" fmla="*/ 100 h 160"/>
              <a:gd name="T42" fmla="*/ 208 w 424"/>
              <a:gd name="T43" fmla="*/ 108 h 160"/>
              <a:gd name="T44" fmla="*/ 244 w 424"/>
              <a:gd name="T45" fmla="*/ 112 h 160"/>
              <a:gd name="T46" fmla="*/ 284 w 424"/>
              <a:gd name="T47" fmla="*/ 112 h 160"/>
              <a:gd name="T48" fmla="*/ 296 w 424"/>
              <a:gd name="T49" fmla="*/ 112 h 160"/>
              <a:gd name="T50" fmla="*/ 308 w 424"/>
              <a:gd name="T51" fmla="*/ 108 h 160"/>
              <a:gd name="T52" fmla="*/ 312 w 424"/>
              <a:gd name="T53" fmla="*/ 108 h 160"/>
              <a:gd name="T54" fmla="*/ 312 w 424"/>
              <a:gd name="T55" fmla="*/ 100 h 160"/>
              <a:gd name="T56" fmla="*/ 308 w 424"/>
              <a:gd name="T57" fmla="*/ 92 h 160"/>
              <a:gd name="T58" fmla="*/ 300 w 424"/>
              <a:gd name="T59" fmla="*/ 76 h 160"/>
              <a:gd name="T60" fmla="*/ 292 w 424"/>
              <a:gd name="T61" fmla="*/ 60 h 160"/>
              <a:gd name="T62" fmla="*/ 288 w 424"/>
              <a:gd name="T63" fmla="*/ 44 h 160"/>
              <a:gd name="T64" fmla="*/ 284 w 424"/>
              <a:gd name="T65" fmla="*/ 36 h 160"/>
              <a:gd name="T66" fmla="*/ 288 w 424"/>
              <a:gd name="T67" fmla="*/ 28 h 160"/>
              <a:gd name="T68" fmla="*/ 296 w 424"/>
              <a:gd name="T69" fmla="*/ 28 h 160"/>
              <a:gd name="T70" fmla="*/ 304 w 424"/>
              <a:gd name="T71" fmla="*/ 28 h 160"/>
              <a:gd name="T72" fmla="*/ 316 w 424"/>
              <a:gd name="T73" fmla="*/ 40 h 160"/>
              <a:gd name="T74" fmla="*/ 332 w 424"/>
              <a:gd name="T75" fmla="*/ 52 h 160"/>
              <a:gd name="T76" fmla="*/ 360 w 424"/>
              <a:gd name="T77" fmla="*/ 76 h 160"/>
              <a:gd name="T78" fmla="*/ 388 w 424"/>
              <a:gd name="T79" fmla="*/ 96 h 160"/>
              <a:gd name="T80" fmla="*/ 412 w 424"/>
              <a:gd name="T81" fmla="*/ 104 h 160"/>
              <a:gd name="T82" fmla="*/ 420 w 424"/>
              <a:gd name="T83" fmla="*/ 116 h 160"/>
              <a:gd name="T84" fmla="*/ 420 w 424"/>
              <a:gd name="T85" fmla="*/ 128 h 160"/>
              <a:gd name="T86" fmla="*/ 408 w 424"/>
              <a:gd name="T87" fmla="*/ 140 h 160"/>
              <a:gd name="T88" fmla="*/ 396 w 424"/>
              <a:gd name="T89" fmla="*/ 144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35" h="422">
                <a:moveTo>
                  <a:pt x="12" y="0"/>
                </a:moveTo>
                <a:lnTo>
                  <a:pt x="25" y="0"/>
                </a:lnTo>
                <a:lnTo>
                  <a:pt x="37" y="0"/>
                </a:lnTo>
                <a:lnTo>
                  <a:pt x="50" y="0"/>
                </a:lnTo>
                <a:lnTo>
                  <a:pt x="62" y="0"/>
                </a:lnTo>
                <a:lnTo>
                  <a:pt x="75" y="17"/>
                </a:lnTo>
                <a:lnTo>
                  <a:pt x="99" y="50"/>
                </a:lnTo>
                <a:lnTo>
                  <a:pt x="124" y="66"/>
                </a:lnTo>
                <a:lnTo>
                  <a:pt x="149" y="99"/>
                </a:lnTo>
                <a:lnTo>
                  <a:pt x="174" y="132"/>
                </a:lnTo>
                <a:lnTo>
                  <a:pt x="236" y="198"/>
                </a:lnTo>
                <a:lnTo>
                  <a:pt x="286" y="248"/>
                </a:lnTo>
                <a:lnTo>
                  <a:pt x="323" y="281"/>
                </a:lnTo>
                <a:lnTo>
                  <a:pt x="360" y="297"/>
                </a:lnTo>
                <a:lnTo>
                  <a:pt x="398" y="314"/>
                </a:lnTo>
                <a:lnTo>
                  <a:pt x="410" y="347"/>
                </a:lnTo>
                <a:lnTo>
                  <a:pt x="422" y="363"/>
                </a:lnTo>
                <a:lnTo>
                  <a:pt x="435" y="396"/>
                </a:lnTo>
                <a:lnTo>
                  <a:pt x="422" y="413"/>
                </a:lnTo>
                <a:lnTo>
                  <a:pt x="419" y="422"/>
                </a:lnTo>
                <a:lnTo>
                  <a:pt x="328" y="370"/>
                </a:lnTo>
                <a:lnTo>
                  <a:pt x="226" y="344"/>
                </a:lnTo>
                <a:lnTo>
                  <a:pt x="123" y="327"/>
                </a:lnTo>
                <a:lnTo>
                  <a:pt x="87" y="308"/>
                </a:lnTo>
                <a:lnTo>
                  <a:pt x="87" y="297"/>
                </a:lnTo>
                <a:lnTo>
                  <a:pt x="75" y="281"/>
                </a:lnTo>
                <a:lnTo>
                  <a:pt x="75" y="264"/>
                </a:lnTo>
                <a:lnTo>
                  <a:pt x="62" y="231"/>
                </a:lnTo>
                <a:lnTo>
                  <a:pt x="50" y="198"/>
                </a:lnTo>
                <a:lnTo>
                  <a:pt x="37" y="165"/>
                </a:lnTo>
                <a:lnTo>
                  <a:pt x="25" y="132"/>
                </a:lnTo>
                <a:lnTo>
                  <a:pt x="12" y="99"/>
                </a:lnTo>
                <a:lnTo>
                  <a:pt x="12" y="66"/>
                </a:lnTo>
                <a:lnTo>
                  <a:pt x="12" y="50"/>
                </a:lnTo>
                <a:lnTo>
                  <a:pt x="0" y="33"/>
                </a:lnTo>
                <a:lnTo>
                  <a:pt x="12" y="17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 w="1905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47" name="Freeform 56"/>
          <p:cNvSpPr/>
          <p:nvPr/>
        </p:nvSpPr>
        <p:spPr bwMode="auto">
          <a:xfrm>
            <a:off x="619125" y="5066030"/>
            <a:ext cx="603250" cy="157480"/>
          </a:xfrm>
          <a:custGeom>
            <a:avLst/>
            <a:gdLst>
              <a:gd name="T0" fmla="*/ 18 w 140"/>
              <a:gd name="T1" fmla="*/ 25 h 39"/>
              <a:gd name="T2" fmla="*/ 21 w 140"/>
              <a:gd name="T3" fmla="*/ 25 h 39"/>
              <a:gd name="T4" fmla="*/ 28 w 140"/>
              <a:gd name="T5" fmla="*/ 25 h 39"/>
              <a:gd name="T6" fmla="*/ 39 w 140"/>
              <a:gd name="T7" fmla="*/ 21 h 39"/>
              <a:gd name="T8" fmla="*/ 53 w 140"/>
              <a:gd name="T9" fmla="*/ 18 h 39"/>
              <a:gd name="T10" fmla="*/ 67 w 140"/>
              <a:gd name="T11" fmla="*/ 14 h 39"/>
              <a:gd name="T12" fmla="*/ 88 w 140"/>
              <a:gd name="T13" fmla="*/ 11 h 39"/>
              <a:gd name="T14" fmla="*/ 112 w 140"/>
              <a:gd name="T15" fmla="*/ 7 h 39"/>
              <a:gd name="T16" fmla="*/ 140 w 140"/>
              <a:gd name="T17" fmla="*/ 0 h 39"/>
              <a:gd name="T18" fmla="*/ 140 w 140"/>
              <a:gd name="T19" fmla="*/ 4 h 39"/>
              <a:gd name="T20" fmla="*/ 122 w 140"/>
              <a:gd name="T21" fmla="*/ 11 h 39"/>
              <a:gd name="T22" fmla="*/ 115 w 140"/>
              <a:gd name="T23" fmla="*/ 11 h 39"/>
              <a:gd name="T24" fmla="*/ 105 w 140"/>
              <a:gd name="T25" fmla="*/ 14 h 39"/>
              <a:gd name="T26" fmla="*/ 81 w 140"/>
              <a:gd name="T27" fmla="*/ 18 h 39"/>
              <a:gd name="T28" fmla="*/ 56 w 140"/>
              <a:gd name="T29" fmla="*/ 25 h 39"/>
              <a:gd name="T30" fmla="*/ 46 w 140"/>
              <a:gd name="T31" fmla="*/ 28 h 39"/>
              <a:gd name="T32" fmla="*/ 35 w 140"/>
              <a:gd name="T33" fmla="*/ 32 h 39"/>
              <a:gd name="T34" fmla="*/ 28 w 140"/>
              <a:gd name="T35" fmla="*/ 35 h 39"/>
              <a:gd name="T36" fmla="*/ 25 w 140"/>
              <a:gd name="T37" fmla="*/ 35 h 39"/>
              <a:gd name="T38" fmla="*/ 18 w 140"/>
              <a:gd name="T39" fmla="*/ 39 h 39"/>
              <a:gd name="T40" fmla="*/ 14 w 140"/>
              <a:gd name="T41" fmla="*/ 39 h 39"/>
              <a:gd name="T42" fmla="*/ 14 w 140"/>
              <a:gd name="T43" fmla="*/ 39 h 39"/>
              <a:gd name="T44" fmla="*/ 11 w 140"/>
              <a:gd name="T45" fmla="*/ 39 h 39"/>
              <a:gd name="T46" fmla="*/ 11 w 140"/>
              <a:gd name="T47" fmla="*/ 35 h 39"/>
              <a:gd name="T48" fmla="*/ 7 w 140"/>
              <a:gd name="T49" fmla="*/ 32 h 39"/>
              <a:gd name="T50" fmla="*/ 4 w 140"/>
              <a:gd name="T51" fmla="*/ 28 h 39"/>
              <a:gd name="T52" fmla="*/ 0 w 140"/>
              <a:gd name="T53" fmla="*/ 25 h 39"/>
              <a:gd name="T54" fmla="*/ 0 w 140"/>
              <a:gd name="T55" fmla="*/ 25 h 39"/>
              <a:gd name="T56" fmla="*/ 0 w 140"/>
              <a:gd name="T57" fmla="*/ 25 h 39"/>
              <a:gd name="T58" fmla="*/ 0 w 140"/>
              <a:gd name="T59" fmla="*/ 21 h 39"/>
              <a:gd name="T60" fmla="*/ 0 w 140"/>
              <a:gd name="T61" fmla="*/ 21 h 39"/>
              <a:gd name="T62" fmla="*/ 7 w 140"/>
              <a:gd name="T63" fmla="*/ 25 h 39"/>
              <a:gd name="T64" fmla="*/ 11 w 140"/>
              <a:gd name="T65" fmla="*/ 25 h 39"/>
              <a:gd name="T66" fmla="*/ 18 w 140"/>
              <a:gd name="T67" fmla="*/ 25 h 39"/>
              <a:gd name="T68" fmla="*/ 18 w 140"/>
              <a:gd name="T69" fmla="*/ 25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0" h="39">
                <a:moveTo>
                  <a:pt x="18" y="25"/>
                </a:moveTo>
                <a:lnTo>
                  <a:pt x="21" y="25"/>
                </a:lnTo>
                <a:lnTo>
                  <a:pt x="28" y="25"/>
                </a:lnTo>
                <a:lnTo>
                  <a:pt x="39" y="21"/>
                </a:lnTo>
                <a:lnTo>
                  <a:pt x="53" y="18"/>
                </a:lnTo>
                <a:lnTo>
                  <a:pt x="67" y="14"/>
                </a:lnTo>
                <a:lnTo>
                  <a:pt x="88" y="11"/>
                </a:lnTo>
                <a:lnTo>
                  <a:pt x="112" y="7"/>
                </a:lnTo>
                <a:lnTo>
                  <a:pt x="140" y="0"/>
                </a:lnTo>
                <a:lnTo>
                  <a:pt x="140" y="4"/>
                </a:lnTo>
                <a:lnTo>
                  <a:pt x="122" y="11"/>
                </a:lnTo>
                <a:lnTo>
                  <a:pt x="115" y="11"/>
                </a:lnTo>
                <a:lnTo>
                  <a:pt x="105" y="14"/>
                </a:lnTo>
                <a:lnTo>
                  <a:pt x="81" y="18"/>
                </a:lnTo>
                <a:lnTo>
                  <a:pt x="56" y="25"/>
                </a:lnTo>
                <a:lnTo>
                  <a:pt x="46" y="28"/>
                </a:lnTo>
                <a:lnTo>
                  <a:pt x="35" y="32"/>
                </a:lnTo>
                <a:lnTo>
                  <a:pt x="28" y="35"/>
                </a:lnTo>
                <a:lnTo>
                  <a:pt x="25" y="35"/>
                </a:lnTo>
                <a:lnTo>
                  <a:pt x="18" y="39"/>
                </a:lnTo>
                <a:lnTo>
                  <a:pt x="14" y="39"/>
                </a:lnTo>
                <a:lnTo>
                  <a:pt x="14" y="39"/>
                </a:lnTo>
                <a:lnTo>
                  <a:pt x="11" y="39"/>
                </a:lnTo>
                <a:lnTo>
                  <a:pt x="11" y="35"/>
                </a:lnTo>
                <a:lnTo>
                  <a:pt x="7" y="32"/>
                </a:lnTo>
                <a:lnTo>
                  <a:pt x="4" y="28"/>
                </a:lnTo>
                <a:lnTo>
                  <a:pt x="0" y="25"/>
                </a:lnTo>
                <a:lnTo>
                  <a:pt x="0" y="25"/>
                </a:lnTo>
                <a:lnTo>
                  <a:pt x="0" y="25"/>
                </a:lnTo>
                <a:lnTo>
                  <a:pt x="0" y="21"/>
                </a:lnTo>
                <a:lnTo>
                  <a:pt x="0" y="21"/>
                </a:lnTo>
                <a:lnTo>
                  <a:pt x="7" y="25"/>
                </a:lnTo>
                <a:lnTo>
                  <a:pt x="11" y="25"/>
                </a:lnTo>
                <a:lnTo>
                  <a:pt x="18" y="25"/>
                </a:lnTo>
                <a:lnTo>
                  <a:pt x="18" y="25"/>
                </a:ln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8" name="Freeform 57"/>
          <p:cNvSpPr/>
          <p:nvPr/>
        </p:nvSpPr>
        <p:spPr bwMode="auto">
          <a:xfrm>
            <a:off x="920750" y="4730750"/>
            <a:ext cx="332105" cy="804545"/>
          </a:xfrm>
          <a:custGeom>
            <a:avLst/>
            <a:gdLst>
              <a:gd name="T0" fmla="*/ 28 w 77"/>
              <a:gd name="T1" fmla="*/ 104 h 199"/>
              <a:gd name="T2" fmla="*/ 25 w 77"/>
              <a:gd name="T3" fmla="*/ 118 h 199"/>
              <a:gd name="T4" fmla="*/ 25 w 77"/>
              <a:gd name="T5" fmla="*/ 125 h 199"/>
              <a:gd name="T6" fmla="*/ 32 w 77"/>
              <a:gd name="T7" fmla="*/ 132 h 199"/>
              <a:gd name="T8" fmla="*/ 49 w 77"/>
              <a:gd name="T9" fmla="*/ 150 h 199"/>
              <a:gd name="T10" fmla="*/ 66 w 77"/>
              <a:gd name="T11" fmla="*/ 167 h 199"/>
              <a:gd name="T12" fmla="*/ 73 w 77"/>
              <a:gd name="T13" fmla="*/ 178 h 199"/>
              <a:gd name="T14" fmla="*/ 73 w 77"/>
              <a:gd name="T15" fmla="*/ 188 h 199"/>
              <a:gd name="T16" fmla="*/ 70 w 77"/>
              <a:gd name="T17" fmla="*/ 199 h 199"/>
              <a:gd name="T18" fmla="*/ 63 w 77"/>
              <a:gd name="T19" fmla="*/ 199 h 199"/>
              <a:gd name="T20" fmla="*/ 59 w 77"/>
              <a:gd name="T21" fmla="*/ 195 h 199"/>
              <a:gd name="T22" fmla="*/ 49 w 77"/>
              <a:gd name="T23" fmla="*/ 188 h 199"/>
              <a:gd name="T24" fmla="*/ 32 w 77"/>
              <a:gd name="T25" fmla="*/ 164 h 199"/>
              <a:gd name="T26" fmla="*/ 18 w 77"/>
              <a:gd name="T27" fmla="*/ 150 h 199"/>
              <a:gd name="T28" fmla="*/ 7 w 77"/>
              <a:gd name="T29" fmla="*/ 139 h 199"/>
              <a:gd name="T30" fmla="*/ 0 w 77"/>
              <a:gd name="T31" fmla="*/ 132 h 199"/>
              <a:gd name="T32" fmla="*/ 0 w 77"/>
              <a:gd name="T33" fmla="*/ 129 h 199"/>
              <a:gd name="T34" fmla="*/ 0 w 77"/>
              <a:gd name="T35" fmla="*/ 122 h 199"/>
              <a:gd name="T36" fmla="*/ 4 w 77"/>
              <a:gd name="T37" fmla="*/ 111 h 199"/>
              <a:gd name="T38" fmla="*/ 11 w 77"/>
              <a:gd name="T39" fmla="*/ 80 h 199"/>
              <a:gd name="T40" fmla="*/ 14 w 77"/>
              <a:gd name="T41" fmla="*/ 52 h 199"/>
              <a:gd name="T42" fmla="*/ 18 w 77"/>
              <a:gd name="T43" fmla="*/ 28 h 199"/>
              <a:gd name="T44" fmla="*/ 18 w 77"/>
              <a:gd name="T45" fmla="*/ 14 h 199"/>
              <a:gd name="T46" fmla="*/ 11 w 77"/>
              <a:gd name="T47" fmla="*/ 10 h 199"/>
              <a:gd name="T48" fmla="*/ 14 w 77"/>
              <a:gd name="T49" fmla="*/ 3 h 199"/>
              <a:gd name="T50" fmla="*/ 21 w 77"/>
              <a:gd name="T51" fmla="*/ 0 h 199"/>
              <a:gd name="T52" fmla="*/ 32 w 77"/>
              <a:gd name="T53" fmla="*/ 0 h 199"/>
              <a:gd name="T54" fmla="*/ 42 w 77"/>
              <a:gd name="T55" fmla="*/ 7 h 199"/>
              <a:gd name="T56" fmla="*/ 49 w 77"/>
              <a:gd name="T57" fmla="*/ 14 h 199"/>
              <a:gd name="T58" fmla="*/ 52 w 77"/>
              <a:gd name="T59" fmla="*/ 21 h 199"/>
              <a:gd name="T60" fmla="*/ 49 w 77"/>
              <a:gd name="T61" fmla="*/ 35 h 199"/>
              <a:gd name="T62" fmla="*/ 39 w 77"/>
              <a:gd name="T63" fmla="*/ 73 h 199"/>
              <a:gd name="T64" fmla="*/ 32 w 77"/>
              <a:gd name="T65" fmla="*/ 97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7" h="199">
                <a:moveTo>
                  <a:pt x="32" y="97"/>
                </a:moveTo>
                <a:lnTo>
                  <a:pt x="28" y="104"/>
                </a:lnTo>
                <a:lnTo>
                  <a:pt x="28" y="111"/>
                </a:lnTo>
                <a:lnTo>
                  <a:pt x="25" y="118"/>
                </a:lnTo>
                <a:lnTo>
                  <a:pt x="25" y="122"/>
                </a:lnTo>
                <a:lnTo>
                  <a:pt x="25" y="125"/>
                </a:lnTo>
                <a:lnTo>
                  <a:pt x="25" y="129"/>
                </a:lnTo>
                <a:lnTo>
                  <a:pt x="32" y="132"/>
                </a:lnTo>
                <a:lnTo>
                  <a:pt x="39" y="139"/>
                </a:lnTo>
                <a:lnTo>
                  <a:pt x="49" y="150"/>
                </a:lnTo>
                <a:lnTo>
                  <a:pt x="59" y="160"/>
                </a:lnTo>
                <a:lnTo>
                  <a:pt x="66" y="167"/>
                </a:lnTo>
                <a:lnTo>
                  <a:pt x="73" y="174"/>
                </a:lnTo>
                <a:lnTo>
                  <a:pt x="73" y="178"/>
                </a:lnTo>
                <a:lnTo>
                  <a:pt x="77" y="181"/>
                </a:lnTo>
                <a:lnTo>
                  <a:pt x="73" y="188"/>
                </a:lnTo>
                <a:lnTo>
                  <a:pt x="73" y="195"/>
                </a:lnTo>
                <a:lnTo>
                  <a:pt x="70" y="199"/>
                </a:lnTo>
                <a:lnTo>
                  <a:pt x="66" y="199"/>
                </a:lnTo>
                <a:lnTo>
                  <a:pt x="63" y="199"/>
                </a:lnTo>
                <a:lnTo>
                  <a:pt x="63" y="199"/>
                </a:lnTo>
                <a:lnTo>
                  <a:pt x="59" y="195"/>
                </a:lnTo>
                <a:lnTo>
                  <a:pt x="52" y="192"/>
                </a:lnTo>
                <a:lnTo>
                  <a:pt x="49" y="188"/>
                </a:lnTo>
                <a:lnTo>
                  <a:pt x="45" y="178"/>
                </a:lnTo>
                <a:lnTo>
                  <a:pt x="32" y="164"/>
                </a:lnTo>
                <a:lnTo>
                  <a:pt x="25" y="157"/>
                </a:lnTo>
                <a:lnTo>
                  <a:pt x="18" y="150"/>
                </a:lnTo>
                <a:lnTo>
                  <a:pt x="11" y="146"/>
                </a:lnTo>
                <a:lnTo>
                  <a:pt x="7" y="139"/>
                </a:lnTo>
                <a:lnTo>
                  <a:pt x="4" y="136"/>
                </a:lnTo>
                <a:lnTo>
                  <a:pt x="0" y="132"/>
                </a:lnTo>
                <a:lnTo>
                  <a:pt x="0" y="132"/>
                </a:lnTo>
                <a:lnTo>
                  <a:pt x="0" y="129"/>
                </a:lnTo>
                <a:lnTo>
                  <a:pt x="0" y="125"/>
                </a:lnTo>
                <a:lnTo>
                  <a:pt x="0" y="122"/>
                </a:lnTo>
                <a:lnTo>
                  <a:pt x="0" y="118"/>
                </a:lnTo>
                <a:lnTo>
                  <a:pt x="4" y="111"/>
                </a:lnTo>
                <a:lnTo>
                  <a:pt x="7" y="97"/>
                </a:lnTo>
                <a:lnTo>
                  <a:pt x="11" y="80"/>
                </a:lnTo>
                <a:lnTo>
                  <a:pt x="14" y="66"/>
                </a:lnTo>
                <a:lnTo>
                  <a:pt x="14" y="52"/>
                </a:lnTo>
                <a:lnTo>
                  <a:pt x="18" y="38"/>
                </a:lnTo>
                <a:lnTo>
                  <a:pt x="18" y="28"/>
                </a:lnTo>
                <a:lnTo>
                  <a:pt x="18" y="17"/>
                </a:lnTo>
                <a:lnTo>
                  <a:pt x="18" y="14"/>
                </a:lnTo>
                <a:lnTo>
                  <a:pt x="14" y="10"/>
                </a:lnTo>
                <a:lnTo>
                  <a:pt x="11" y="10"/>
                </a:lnTo>
                <a:lnTo>
                  <a:pt x="11" y="7"/>
                </a:lnTo>
                <a:lnTo>
                  <a:pt x="14" y="3"/>
                </a:lnTo>
                <a:lnTo>
                  <a:pt x="18" y="0"/>
                </a:lnTo>
                <a:lnTo>
                  <a:pt x="21" y="0"/>
                </a:lnTo>
                <a:lnTo>
                  <a:pt x="25" y="0"/>
                </a:lnTo>
                <a:lnTo>
                  <a:pt x="32" y="0"/>
                </a:lnTo>
                <a:lnTo>
                  <a:pt x="39" y="3"/>
                </a:lnTo>
                <a:lnTo>
                  <a:pt x="42" y="7"/>
                </a:lnTo>
                <a:lnTo>
                  <a:pt x="49" y="10"/>
                </a:lnTo>
                <a:lnTo>
                  <a:pt x="49" y="14"/>
                </a:lnTo>
                <a:lnTo>
                  <a:pt x="52" y="14"/>
                </a:lnTo>
                <a:lnTo>
                  <a:pt x="52" y="21"/>
                </a:lnTo>
                <a:lnTo>
                  <a:pt x="49" y="28"/>
                </a:lnTo>
                <a:lnTo>
                  <a:pt x="49" y="35"/>
                </a:lnTo>
                <a:lnTo>
                  <a:pt x="45" y="45"/>
                </a:lnTo>
                <a:lnTo>
                  <a:pt x="39" y="73"/>
                </a:lnTo>
                <a:lnTo>
                  <a:pt x="32" y="97"/>
                </a:lnTo>
                <a:lnTo>
                  <a:pt x="32" y="97"/>
                </a:ln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9" name="Freeform 58"/>
          <p:cNvSpPr/>
          <p:nvPr/>
        </p:nvSpPr>
        <p:spPr bwMode="auto">
          <a:xfrm>
            <a:off x="696595" y="4928870"/>
            <a:ext cx="646430" cy="719455"/>
          </a:xfrm>
          <a:custGeom>
            <a:avLst/>
            <a:gdLst>
              <a:gd name="T0" fmla="*/ 94 w 150"/>
              <a:gd name="T1" fmla="*/ 125 h 178"/>
              <a:gd name="T2" fmla="*/ 80 w 150"/>
              <a:gd name="T3" fmla="*/ 139 h 178"/>
              <a:gd name="T4" fmla="*/ 66 w 150"/>
              <a:gd name="T5" fmla="*/ 150 h 178"/>
              <a:gd name="T6" fmla="*/ 52 w 150"/>
              <a:gd name="T7" fmla="*/ 160 h 178"/>
              <a:gd name="T8" fmla="*/ 35 w 150"/>
              <a:gd name="T9" fmla="*/ 167 h 178"/>
              <a:gd name="T10" fmla="*/ 28 w 150"/>
              <a:gd name="T11" fmla="*/ 171 h 178"/>
              <a:gd name="T12" fmla="*/ 21 w 150"/>
              <a:gd name="T13" fmla="*/ 174 h 178"/>
              <a:gd name="T14" fmla="*/ 14 w 150"/>
              <a:gd name="T15" fmla="*/ 174 h 178"/>
              <a:gd name="T16" fmla="*/ 10 w 150"/>
              <a:gd name="T17" fmla="*/ 178 h 178"/>
              <a:gd name="T18" fmla="*/ 7 w 150"/>
              <a:gd name="T19" fmla="*/ 178 h 178"/>
              <a:gd name="T20" fmla="*/ 3 w 150"/>
              <a:gd name="T21" fmla="*/ 178 h 178"/>
              <a:gd name="T22" fmla="*/ 3 w 150"/>
              <a:gd name="T23" fmla="*/ 178 h 178"/>
              <a:gd name="T24" fmla="*/ 0 w 150"/>
              <a:gd name="T25" fmla="*/ 174 h 178"/>
              <a:gd name="T26" fmla="*/ 0 w 150"/>
              <a:gd name="T27" fmla="*/ 174 h 178"/>
              <a:gd name="T28" fmla="*/ 3 w 150"/>
              <a:gd name="T29" fmla="*/ 171 h 178"/>
              <a:gd name="T30" fmla="*/ 3 w 150"/>
              <a:gd name="T31" fmla="*/ 167 h 178"/>
              <a:gd name="T32" fmla="*/ 7 w 150"/>
              <a:gd name="T33" fmla="*/ 164 h 178"/>
              <a:gd name="T34" fmla="*/ 10 w 150"/>
              <a:gd name="T35" fmla="*/ 160 h 178"/>
              <a:gd name="T36" fmla="*/ 17 w 150"/>
              <a:gd name="T37" fmla="*/ 157 h 178"/>
              <a:gd name="T38" fmla="*/ 24 w 150"/>
              <a:gd name="T39" fmla="*/ 153 h 178"/>
              <a:gd name="T40" fmla="*/ 31 w 150"/>
              <a:gd name="T41" fmla="*/ 150 h 178"/>
              <a:gd name="T42" fmla="*/ 45 w 150"/>
              <a:gd name="T43" fmla="*/ 139 h 178"/>
              <a:gd name="T44" fmla="*/ 59 w 150"/>
              <a:gd name="T45" fmla="*/ 129 h 178"/>
              <a:gd name="T46" fmla="*/ 70 w 150"/>
              <a:gd name="T47" fmla="*/ 118 h 178"/>
              <a:gd name="T48" fmla="*/ 80 w 150"/>
              <a:gd name="T49" fmla="*/ 104 h 178"/>
              <a:gd name="T50" fmla="*/ 91 w 150"/>
              <a:gd name="T51" fmla="*/ 94 h 178"/>
              <a:gd name="T52" fmla="*/ 97 w 150"/>
              <a:gd name="T53" fmla="*/ 80 h 178"/>
              <a:gd name="T54" fmla="*/ 104 w 150"/>
              <a:gd name="T55" fmla="*/ 66 h 178"/>
              <a:gd name="T56" fmla="*/ 108 w 150"/>
              <a:gd name="T57" fmla="*/ 52 h 178"/>
              <a:gd name="T58" fmla="*/ 111 w 150"/>
              <a:gd name="T59" fmla="*/ 41 h 178"/>
              <a:gd name="T60" fmla="*/ 115 w 150"/>
              <a:gd name="T61" fmla="*/ 31 h 178"/>
              <a:gd name="T62" fmla="*/ 115 w 150"/>
              <a:gd name="T63" fmla="*/ 24 h 178"/>
              <a:gd name="T64" fmla="*/ 115 w 150"/>
              <a:gd name="T65" fmla="*/ 17 h 178"/>
              <a:gd name="T66" fmla="*/ 115 w 150"/>
              <a:gd name="T67" fmla="*/ 14 h 178"/>
              <a:gd name="T68" fmla="*/ 115 w 150"/>
              <a:gd name="T69" fmla="*/ 10 h 178"/>
              <a:gd name="T70" fmla="*/ 115 w 150"/>
              <a:gd name="T71" fmla="*/ 7 h 178"/>
              <a:gd name="T72" fmla="*/ 118 w 150"/>
              <a:gd name="T73" fmla="*/ 3 h 178"/>
              <a:gd name="T74" fmla="*/ 122 w 150"/>
              <a:gd name="T75" fmla="*/ 0 h 178"/>
              <a:gd name="T76" fmla="*/ 125 w 150"/>
              <a:gd name="T77" fmla="*/ 0 h 178"/>
              <a:gd name="T78" fmla="*/ 129 w 150"/>
              <a:gd name="T79" fmla="*/ 3 h 178"/>
              <a:gd name="T80" fmla="*/ 136 w 150"/>
              <a:gd name="T81" fmla="*/ 3 h 178"/>
              <a:gd name="T82" fmla="*/ 139 w 150"/>
              <a:gd name="T83" fmla="*/ 7 h 178"/>
              <a:gd name="T84" fmla="*/ 143 w 150"/>
              <a:gd name="T85" fmla="*/ 10 h 178"/>
              <a:gd name="T86" fmla="*/ 146 w 150"/>
              <a:gd name="T87" fmla="*/ 14 h 178"/>
              <a:gd name="T88" fmla="*/ 150 w 150"/>
              <a:gd name="T89" fmla="*/ 17 h 178"/>
              <a:gd name="T90" fmla="*/ 150 w 150"/>
              <a:gd name="T91" fmla="*/ 20 h 178"/>
              <a:gd name="T92" fmla="*/ 150 w 150"/>
              <a:gd name="T93" fmla="*/ 24 h 178"/>
              <a:gd name="T94" fmla="*/ 146 w 150"/>
              <a:gd name="T95" fmla="*/ 27 h 178"/>
              <a:gd name="T96" fmla="*/ 146 w 150"/>
              <a:gd name="T97" fmla="*/ 31 h 178"/>
              <a:gd name="T98" fmla="*/ 143 w 150"/>
              <a:gd name="T99" fmla="*/ 38 h 178"/>
              <a:gd name="T100" fmla="*/ 143 w 150"/>
              <a:gd name="T101" fmla="*/ 45 h 178"/>
              <a:gd name="T102" fmla="*/ 139 w 150"/>
              <a:gd name="T103" fmla="*/ 52 h 178"/>
              <a:gd name="T104" fmla="*/ 136 w 150"/>
              <a:gd name="T105" fmla="*/ 62 h 178"/>
              <a:gd name="T106" fmla="*/ 129 w 150"/>
              <a:gd name="T107" fmla="*/ 80 h 178"/>
              <a:gd name="T108" fmla="*/ 118 w 150"/>
              <a:gd name="T109" fmla="*/ 97 h 178"/>
              <a:gd name="T110" fmla="*/ 108 w 150"/>
              <a:gd name="T111" fmla="*/ 111 h 178"/>
              <a:gd name="T112" fmla="*/ 94 w 150"/>
              <a:gd name="T113" fmla="*/ 125 h 178"/>
              <a:gd name="T114" fmla="*/ 94 w 150"/>
              <a:gd name="T115" fmla="*/ 125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50" h="178">
                <a:moveTo>
                  <a:pt x="94" y="125"/>
                </a:moveTo>
                <a:lnTo>
                  <a:pt x="80" y="139"/>
                </a:lnTo>
                <a:lnTo>
                  <a:pt x="66" y="150"/>
                </a:lnTo>
                <a:lnTo>
                  <a:pt x="52" y="160"/>
                </a:lnTo>
                <a:lnTo>
                  <a:pt x="35" y="167"/>
                </a:lnTo>
                <a:lnTo>
                  <a:pt x="28" y="171"/>
                </a:lnTo>
                <a:lnTo>
                  <a:pt x="21" y="174"/>
                </a:lnTo>
                <a:lnTo>
                  <a:pt x="14" y="174"/>
                </a:lnTo>
                <a:lnTo>
                  <a:pt x="10" y="178"/>
                </a:lnTo>
                <a:lnTo>
                  <a:pt x="7" y="178"/>
                </a:lnTo>
                <a:lnTo>
                  <a:pt x="3" y="178"/>
                </a:lnTo>
                <a:lnTo>
                  <a:pt x="3" y="178"/>
                </a:lnTo>
                <a:lnTo>
                  <a:pt x="0" y="174"/>
                </a:lnTo>
                <a:lnTo>
                  <a:pt x="0" y="174"/>
                </a:lnTo>
                <a:lnTo>
                  <a:pt x="3" y="171"/>
                </a:lnTo>
                <a:lnTo>
                  <a:pt x="3" y="167"/>
                </a:lnTo>
                <a:lnTo>
                  <a:pt x="7" y="164"/>
                </a:lnTo>
                <a:lnTo>
                  <a:pt x="10" y="160"/>
                </a:lnTo>
                <a:lnTo>
                  <a:pt x="17" y="157"/>
                </a:lnTo>
                <a:lnTo>
                  <a:pt x="24" y="153"/>
                </a:lnTo>
                <a:lnTo>
                  <a:pt x="31" y="150"/>
                </a:lnTo>
                <a:lnTo>
                  <a:pt x="45" y="139"/>
                </a:lnTo>
                <a:lnTo>
                  <a:pt x="59" y="129"/>
                </a:lnTo>
                <a:lnTo>
                  <a:pt x="70" y="118"/>
                </a:lnTo>
                <a:lnTo>
                  <a:pt x="80" y="104"/>
                </a:lnTo>
                <a:lnTo>
                  <a:pt x="91" y="94"/>
                </a:lnTo>
                <a:lnTo>
                  <a:pt x="97" y="80"/>
                </a:lnTo>
                <a:lnTo>
                  <a:pt x="104" y="66"/>
                </a:lnTo>
                <a:lnTo>
                  <a:pt x="108" y="52"/>
                </a:lnTo>
                <a:lnTo>
                  <a:pt x="111" y="41"/>
                </a:lnTo>
                <a:lnTo>
                  <a:pt x="115" y="31"/>
                </a:lnTo>
                <a:lnTo>
                  <a:pt x="115" y="24"/>
                </a:lnTo>
                <a:lnTo>
                  <a:pt x="115" y="17"/>
                </a:lnTo>
                <a:lnTo>
                  <a:pt x="115" y="14"/>
                </a:lnTo>
                <a:lnTo>
                  <a:pt x="115" y="10"/>
                </a:lnTo>
                <a:lnTo>
                  <a:pt x="115" y="7"/>
                </a:lnTo>
                <a:lnTo>
                  <a:pt x="118" y="3"/>
                </a:lnTo>
                <a:lnTo>
                  <a:pt x="122" y="0"/>
                </a:lnTo>
                <a:lnTo>
                  <a:pt x="125" y="0"/>
                </a:lnTo>
                <a:lnTo>
                  <a:pt x="129" y="3"/>
                </a:lnTo>
                <a:lnTo>
                  <a:pt x="136" y="3"/>
                </a:lnTo>
                <a:lnTo>
                  <a:pt x="139" y="7"/>
                </a:lnTo>
                <a:lnTo>
                  <a:pt x="143" y="10"/>
                </a:lnTo>
                <a:lnTo>
                  <a:pt x="146" y="14"/>
                </a:lnTo>
                <a:lnTo>
                  <a:pt x="150" y="17"/>
                </a:lnTo>
                <a:lnTo>
                  <a:pt x="150" y="20"/>
                </a:lnTo>
                <a:lnTo>
                  <a:pt x="150" y="24"/>
                </a:lnTo>
                <a:lnTo>
                  <a:pt x="146" y="27"/>
                </a:lnTo>
                <a:lnTo>
                  <a:pt x="146" y="31"/>
                </a:lnTo>
                <a:lnTo>
                  <a:pt x="143" y="38"/>
                </a:lnTo>
                <a:lnTo>
                  <a:pt x="143" y="45"/>
                </a:lnTo>
                <a:lnTo>
                  <a:pt x="139" y="52"/>
                </a:lnTo>
                <a:lnTo>
                  <a:pt x="136" y="62"/>
                </a:lnTo>
                <a:lnTo>
                  <a:pt x="129" y="80"/>
                </a:lnTo>
                <a:lnTo>
                  <a:pt x="118" y="97"/>
                </a:lnTo>
                <a:lnTo>
                  <a:pt x="108" y="111"/>
                </a:lnTo>
                <a:lnTo>
                  <a:pt x="94" y="125"/>
                </a:lnTo>
                <a:lnTo>
                  <a:pt x="94" y="125"/>
                </a:ln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0" name="Freeform 59"/>
          <p:cNvSpPr/>
          <p:nvPr/>
        </p:nvSpPr>
        <p:spPr bwMode="auto">
          <a:xfrm>
            <a:off x="1265555" y="4872355"/>
            <a:ext cx="556260" cy="577850"/>
          </a:xfrm>
          <a:custGeom>
            <a:avLst/>
            <a:gdLst>
              <a:gd name="T0" fmla="*/ 91 w 129"/>
              <a:gd name="T1" fmla="*/ 3 h 143"/>
              <a:gd name="T2" fmla="*/ 98 w 129"/>
              <a:gd name="T3" fmla="*/ 0 h 143"/>
              <a:gd name="T4" fmla="*/ 105 w 129"/>
              <a:gd name="T5" fmla="*/ 3 h 143"/>
              <a:gd name="T6" fmla="*/ 116 w 129"/>
              <a:gd name="T7" fmla="*/ 10 h 143"/>
              <a:gd name="T8" fmla="*/ 126 w 129"/>
              <a:gd name="T9" fmla="*/ 17 h 143"/>
              <a:gd name="T10" fmla="*/ 129 w 129"/>
              <a:gd name="T11" fmla="*/ 24 h 143"/>
              <a:gd name="T12" fmla="*/ 126 w 129"/>
              <a:gd name="T13" fmla="*/ 34 h 143"/>
              <a:gd name="T14" fmla="*/ 119 w 129"/>
              <a:gd name="T15" fmla="*/ 38 h 143"/>
              <a:gd name="T16" fmla="*/ 112 w 129"/>
              <a:gd name="T17" fmla="*/ 48 h 143"/>
              <a:gd name="T18" fmla="*/ 105 w 129"/>
              <a:gd name="T19" fmla="*/ 62 h 143"/>
              <a:gd name="T20" fmla="*/ 91 w 129"/>
              <a:gd name="T21" fmla="*/ 83 h 143"/>
              <a:gd name="T22" fmla="*/ 77 w 129"/>
              <a:gd name="T23" fmla="*/ 101 h 143"/>
              <a:gd name="T24" fmla="*/ 63 w 129"/>
              <a:gd name="T25" fmla="*/ 115 h 143"/>
              <a:gd name="T26" fmla="*/ 39 w 129"/>
              <a:gd name="T27" fmla="*/ 129 h 143"/>
              <a:gd name="T28" fmla="*/ 11 w 129"/>
              <a:gd name="T29" fmla="*/ 139 h 143"/>
              <a:gd name="T30" fmla="*/ 4 w 129"/>
              <a:gd name="T31" fmla="*/ 139 h 143"/>
              <a:gd name="T32" fmla="*/ 4 w 129"/>
              <a:gd name="T33" fmla="*/ 132 h 143"/>
              <a:gd name="T34" fmla="*/ 14 w 129"/>
              <a:gd name="T35" fmla="*/ 122 h 143"/>
              <a:gd name="T36" fmla="*/ 35 w 129"/>
              <a:gd name="T37" fmla="*/ 108 h 143"/>
              <a:gd name="T38" fmla="*/ 56 w 129"/>
              <a:gd name="T39" fmla="*/ 90 h 143"/>
              <a:gd name="T40" fmla="*/ 74 w 129"/>
              <a:gd name="T41" fmla="*/ 62 h 143"/>
              <a:gd name="T42" fmla="*/ 81 w 129"/>
              <a:gd name="T43" fmla="*/ 45 h 143"/>
              <a:gd name="T44" fmla="*/ 84 w 129"/>
              <a:gd name="T45" fmla="*/ 34 h 143"/>
              <a:gd name="T46" fmla="*/ 88 w 129"/>
              <a:gd name="T47" fmla="*/ 31 h 143"/>
              <a:gd name="T48" fmla="*/ 84 w 129"/>
              <a:gd name="T49" fmla="*/ 31 h 143"/>
              <a:gd name="T50" fmla="*/ 74 w 129"/>
              <a:gd name="T51" fmla="*/ 34 h 143"/>
              <a:gd name="T52" fmla="*/ 63 w 129"/>
              <a:gd name="T53" fmla="*/ 41 h 143"/>
              <a:gd name="T54" fmla="*/ 49 w 129"/>
              <a:gd name="T55" fmla="*/ 45 h 143"/>
              <a:gd name="T56" fmla="*/ 39 w 129"/>
              <a:gd name="T57" fmla="*/ 45 h 143"/>
              <a:gd name="T58" fmla="*/ 28 w 129"/>
              <a:gd name="T59" fmla="*/ 38 h 143"/>
              <a:gd name="T60" fmla="*/ 25 w 129"/>
              <a:gd name="T61" fmla="*/ 31 h 143"/>
              <a:gd name="T62" fmla="*/ 21 w 129"/>
              <a:gd name="T63" fmla="*/ 24 h 143"/>
              <a:gd name="T64" fmla="*/ 28 w 129"/>
              <a:gd name="T65" fmla="*/ 21 h 143"/>
              <a:gd name="T66" fmla="*/ 35 w 129"/>
              <a:gd name="T67" fmla="*/ 21 h 143"/>
              <a:gd name="T68" fmla="*/ 53 w 129"/>
              <a:gd name="T69" fmla="*/ 17 h 143"/>
              <a:gd name="T70" fmla="*/ 74 w 129"/>
              <a:gd name="T71" fmla="*/ 10 h 143"/>
              <a:gd name="T72" fmla="*/ 88 w 129"/>
              <a:gd name="T73" fmla="*/ 7 h 143"/>
              <a:gd name="T74" fmla="*/ 88 w 129"/>
              <a:gd name="T75" fmla="*/ 7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43">
                <a:moveTo>
                  <a:pt x="88" y="7"/>
                </a:moveTo>
                <a:lnTo>
                  <a:pt x="91" y="3"/>
                </a:lnTo>
                <a:lnTo>
                  <a:pt x="91" y="3"/>
                </a:lnTo>
                <a:lnTo>
                  <a:pt x="98" y="0"/>
                </a:lnTo>
                <a:lnTo>
                  <a:pt x="102" y="0"/>
                </a:lnTo>
                <a:lnTo>
                  <a:pt x="105" y="3"/>
                </a:lnTo>
                <a:lnTo>
                  <a:pt x="112" y="7"/>
                </a:lnTo>
                <a:lnTo>
                  <a:pt x="116" y="10"/>
                </a:lnTo>
                <a:lnTo>
                  <a:pt x="122" y="14"/>
                </a:lnTo>
                <a:lnTo>
                  <a:pt x="126" y="17"/>
                </a:lnTo>
                <a:lnTo>
                  <a:pt x="126" y="21"/>
                </a:lnTo>
                <a:lnTo>
                  <a:pt x="129" y="24"/>
                </a:lnTo>
                <a:lnTo>
                  <a:pt x="126" y="31"/>
                </a:lnTo>
                <a:lnTo>
                  <a:pt x="126" y="34"/>
                </a:lnTo>
                <a:lnTo>
                  <a:pt x="122" y="34"/>
                </a:lnTo>
                <a:lnTo>
                  <a:pt x="119" y="38"/>
                </a:lnTo>
                <a:lnTo>
                  <a:pt x="116" y="41"/>
                </a:lnTo>
                <a:lnTo>
                  <a:pt x="112" y="48"/>
                </a:lnTo>
                <a:lnTo>
                  <a:pt x="109" y="55"/>
                </a:lnTo>
                <a:lnTo>
                  <a:pt x="105" y="62"/>
                </a:lnTo>
                <a:lnTo>
                  <a:pt x="98" y="73"/>
                </a:lnTo>
                <a:lnTo>
                  <a:pt x="91" y="83"/>
                </a:lnTo>
                <a:lnTo>
                  <a:pt x="84" y="94"/>
                </a:lnTo>
                <a:lnTo>
                  <a:pt x="77" y="101"/>
                </a:lnTo>
                <a:lnTo>
                  <a:pt x="70" y="111"/>
                </a:lnTo>
                <a:lnTo>
                  <a:pt x="63" y="115"/>
                </a:lnTo>
                <a:lnTo>
                  <a:pt x="56" y="122"/>
                </a:lnTo>
                <a:lnTo>
                  <a:pt x="39" y="129"/>
                </a:lnTo>
                <a:lnTo>
                  <a:pt x="21" y="136"/>
                </a:lnTo>
                <a:lnTo>
                  <a:pt x="11" y="139"/>
                </a:lnTo>
                <a:lnTo>
                  <a:pt x="7" y="143"/>
                </a:lnTo>
                <a:lnTo>
                  <a:pt x="4" y="139"/>
                </a:lnTo>
                <a:lnTo>
                  <a:pt x="0" y="136"/>
                </a:lnTo>
                <a:lnTo>
                  <a:pt x="4" y="132"/>
                </a:lnTo>
                <a:lnTo>
                  <a:pt x="7" y="129"/>
                </a:lnTo>
                <a:lnTo>
                  <a:pt x="14" y="122"/>
                </a:lnTo>
                <a:lnTo>
                  <a:pt x="25" y="115"/>
                </a:lnTo>
                <a:lnTo>
                  <a:pt x="35" y="108"/>
                </a:lnTo>
                <a:lnTo>
                  <a:pt x="46" y="97"/>
                </a:lnTo>
                <a:lnTo>
                  <a:pt x="56" y="90"/>
                </a:lnTo>
                <a:lnTo>
                  <a:pt x="63" y="80"/>
                </a:lnTo>
                <a:lnTo>
                  <a:pt x="74" y="62"/>
                </a:lnTo>
                <a:lnTo>
                  <a:pt x="77" y="55"/>
                </a:lnTo>
                <a:lnTo>
                  <a:pt x="81" y="45"/>
                </a:lnTo>
                <a:lnTo>
                  <a:pt x="84" y="41"/>
                </a:lnTo>
                <a:lnTo>
                  <a:pt x="84" y="34"/>
                </a:lnTo>
                <a:lnTo>
                  <a:pt x="88" y="31"/>
                </a:lnTo>
                <a:lnTo>
                  <a:pt x="88" y="31"/>
                </a:lnTo>
                <a:lnTo>
                  <a:pt x="84" y="31"/>
                </a:lnTo>
                <a:lnTo>
                  <a:pt x="84" y="31"/>
                </a:lnTo>
                <a:lnTo>
                  <a:pt x="77" y="31"/>
                </a:lnTo>
                <a:lnTo>
                  <a:pt x="74" y="34"/>
                </a:lnTo>
                <a:lnTo>
                  <a:pt x="67" y="38"/>
                </a:lnTo>
                <a:lnTo>
                  <a:pt x="63" y="41"/>
                </a:lnTo>
                <a:lnTo>
                  <a:pt x="53" y="41"/>
                </a:lnTo>
                <a:lnTo>
                  <a:pt x="49" y="45"/>
                </a:lnTo>
                <a:lnTo>
                  <a:pt x="42" y="45"/>
                </a:lnTo>
                <a:lnTo>
                  <a:pt x="39" y="45"/>
                </a:lnTo>
                <a:lnTo>
                  <a:pt x="32" y="41"/>
                </a:lnTo>
                <a:lnTo>
                  <a:pt x="28" y="38"/>
                </a:lnTo>
                <a:lnTo>
                  <a:pt x="25" y="34"/>
                </a:lnTo>
                <a:lnTo>
                  <a:pt x="25" y="31"/>
                </a:lnTo>
                <a:lnTo>
                  <a:pt x="21" y="28"/>
                </a:lnTo>
                <a:lnTo>
                  <a:pt x="21" y="24"/>
                </a:lnTo>
                <a:lnTo>
                  <a:pt x="25" y="24"/>
                </a:lnTo>
                <a:lnTo>
                  <a:pt x="28" y="21"/>
                </a:lnTo>
                <a:lnTo>
                  <a:pt x="32" y="21"/>
                </a:lnTo>
                <a:lnTo>
                  <a:pt x="35" y="21"/>
                </a:lnTo>
                <a:lnTo>
                  <a:pt x="42" y="21"/>
                </a:lnTo>
                <a:lnTo>
                  <a:pt x="53" y="17"/>
                </a:lnTo>
                <a:lnTo>
                  <a:pt x="63" y="14"/>
                </a:lnTo>
                <a:lnTo>
                  <a:pt x="74" y="10"/>
                </a:lnTo>
                <a:lnTo>
                  <a:pt x="81" y="10"/>
                </a:lnTo>
                <a:lnTo>
                  <a:pt x="88" y="7"/>
                </a:lnTo>
                <a:lnTo>
                  <a:pt x="88" y="7"/>
                </a:lnTo>
                <a:lnTo>
                  <a:pt x="88" y="7"/>
                </a:ln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1" name="Freeform 60"/>
          <p:cNvSpPr/>
          <p:nvPr/>
        </p:nvSpPr>
        <p:spPr bwMode="auto">
          <a:xfrm>
            <a:off x="1325880" y="5038090"/>
            <a:ext cx="814705" cy="468630"/>
          </a:xfrm>
          <a:custGeom>
            <a:avLst/>
            <a:gdLst>
              <a:gd name="T0" fmla="*/ 4 w 189"/>
              <a:gd name="T1" fmla="*/ 21 h 116"/>
              <a:gd name="T2" fmla="*/ 4 w 189"/>
              <a:gd name="T3" fmla="*/ 18 h 116"/>
              <a:gd name="T4" fmla="*/ 0 w 189"/>
              <a:gd name="T5" fmla="*/ 18 h 116"/>
              <a:gd name="T6" fmla="*/ 0 w 189"/>
              <a:gd name="T7" fmla="*/ 14 h 116"/>
              <a:gd name="T8" fmla="*/ 0 w 189"/>
              <a:gd name="T9" fmla="*/ 11 h 116"/>
              <a:gd name="T10" fmla="*/ 0 w 189"/>
              <a:gd name="T11" fmla="*/ 7 h 116"/>
              <a:gd name="T12" fmla="*/ 0 w 189"/>
              <a:gd name="T13" fmla="*/ 4 h 116"/>
              <a:gd name="T14" fmla="*/ 4 w 189"/>
              <a:gd name="T15" fmla="*/ 4 h 116"/>
              <a:gd name="T16" fmla="*/ 7 w 189"/>
              <a:gd name="T17" fmla="*/ 0 h 116"/>
              <a:gd name="T18" fmla="*/ 14 w 189"/>
              <a:gd name="T19" fmla="*/ 4 h 116"/>
              <a:gd name="T20" fmla="*/ 18 w 189"/>
              <a:gd name="T21" fmla="*/ 4 h 116"/>
              <a:gd name="T22" fmla="*/ 25 w 189"/>
              <a:gd name="T23" fmla="*/ 7 h 116"/>
              <a:gd name="T24" fmla="*/ 28 w 189"/>
              <a:gd name="T25" fmla="*/ 11 h 116"/>
              <a:gd name="T26" fmla="*/ 35 w 189"/>
              <a:gd name="T27" fmla="*/ 18 h 116"/>
              <a:gd name="T28" fmla="*/ 46 w 189"/>
              <a:gd name="T29" fmla="*/ 25 h 116"/>
              <a:gd name="T30" fmla="*/ 60 w 189"/>
              <a:gd name="T31" fmla="*/ 32 h 116"/>
              <a:gd name="T32" fmla="*/ 74 w 189"/>
              <a:gd name="T33" fmla="*/ 46 h 116"/>
              <a:gd name="T34" fmla="*/ 91 w 189"/>
              <a:gd name="T35" fmla="*/ 56 h 116"/>
              <a:gd name="T36" fmla="*/ 108 w 189"/>
              <a:gd name="T37" fmla="*/ 70 h 116"/>
              <a:gd name="T38" fmla="*/ 129 w 189"/>
              <a:gd name="T39" fmla="*/ 77 h 116"/>
              <a:gd name="T40" fmla="*/ 150 w 189"/>
              <a:gd name="T41" fmla="*/ 84 h 116"/>
              <a:gd name="T42" fmla="*/ 157 w 189"/>
              <a:gd name="T43" fmla="*/ 88 h 116"/>
              <a:gd name="T44" fmla="*/ 168 w 189"/>
              <a:gd name="T45" fmla="*/ 91 h 116"/>
              <a:gd name="T46" fmla="*/ 175 w 189"/>
              <a:gd name="T47" fmla="*/ 95 h 116"/>
              <a:gd name="T48" fmla="*/ 178 w 189"/>
              <a:gd name="T49" fmla="*/ 95 h 116"/>
              <a:gd name="T50" fmla="*/ 182 w 189"/>
              <a:gd name="T51" fmla="*/ 98 h 116"/>
              <a:gd name="T52" fmla="*/ 185 w 189"/>
              <a:gd name="T53" fmla="*/ 102 h 116"/>
              <a:gd name="T54" fmla="*/ 185 w 189"/>
              <a:gd name="T55" fmla="*/ 102 h 116"/>
              <a:gd name="T56" fmla="*/ 189 w 189"/>
              <a:gd name="T57" fmla="*/ 105 h 116"/>
              <a:gd name="T58" fmla="*/ 185 w 189"/>
              <a:gd name="T59" fmla="*/ 109 h 116"/>
              <a:gd name="T60" fmla="*/ 178 w 189"/>
              <a:gd name="T61" fmla="*/ 112 h 116"/>
              <a:gd name="T62" fmla="*/ 168 w 189"/>
              <a:gd name="T63" fmla="*/ 112 h 116"/>
              <a:gd name="T64" fmla="*/ 157 w 189"/>
              <a:gd name="T65" fmla="*/ 116 h 116"/>
              <a:gd name="T66" fmla="*/ 143 w 189"/>
              <a:gd name="T67" fmla="*/ 116 h 116"/>
              <a:gd name="T68" fmla="*/ 133 w 189"/>
              <a:gd name="T69" fmla="*/ 116 h 116"/>
              <a:gd name="T70" fmla="*/ 126 w 189"/>
              <a:gd name="T71" fmla="*/ 116 h 116"/>
              <a:gd name="T72" fmla="*/ 119 w 189"/>
              <a:gd name="T73" fmla="*/ 116 h 116"/>
              <a:gd name="T74" fmla="*/ 112 w 189"/>
              <a:gd name="T75" fmla="*/ 112 h 116"/>
              <a:gd name="T76" fmla="*/ 105 w 189"/>
              <a:gd name="T77" fmla="*/ 109 h 116"/>
              <a:gd name="T78" fmla="*/ 95 w 189"/>
              <a:gd name="T79" fmla="*/ 102 h 116"/>
              <a:gd name="T80" fmla="*/ 84 w 189"/>
              <a:gd name="T81" fmla="*/ 91 h 116"/>
              <a:gd name="T82" fmla="*/ 70 w 189"/>
              <a:gd name="T83" fmla="*/ 77 h 116"/>
              <a:gd name="T84" fmla="*/ 60 w 189"/>
              <a:gd name="T85" fmla="*/ 67 h 116"/>
              <a:gd name="T86" fmla="*/ 35 w 189"/>
              <a:gd name="T87" fmla="*/ 42 h 116"/>
              <a:gd name="T88" fmla="*/ 25 w 189"/>
              <a:gd name="T89" fmla="*/ 35 h 116"/>
              <a:gd name="T90" fmla="*/ 18 w 189"/>
              <a:gd name="T91" fmla="*/ 28 h 116"/>
              <a:gd name="T92" fmla="*/ 11 w 189"/>
              <a:gd name="T93" fmla="*/ 21 h 116"/>
              <a:gd name="T94" fmla="*/ 4 w 189"/>
              <a:gd name="T95" fmla="*/ 21 h 116"/>
              <a:gd name="T96" fmla="*/ 4 w 189"/>
              <a:gd name="T97" fmla="*/ 21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9" h="116">
                <a:moveTo>
                  <a:pt x="4" y="21"/>
                </a:moveTo>
                <a:lnTo>
                  <a:pt x="4" y="18"/>
                </a:lnTo>
                <a:lnTo>
                  <a:pt x="0" y="18"/>
                </a:lnTo>
                <a:lnTo>
                  <a:pt x="0" y="14"/>
                </a:lnTo>
                <a:lnTo>
                  <a:pt x="0" y="11"/>
                </a:lnTo>
                <a:lnTo>
                  <a:pt x="0" y="7"/>
                </a:lnTo>
                <a:lnTo>
                  <a:pt x="0" y="4"/>
                </a:lnTo>
                <a:lnTo>
                  <a:pt x="4" y="4"/>
                </a:lnTo>
                <a:lnTo>
                  <a:pt x="7" y="0"/>
                </a:lnTo>
                <a:lnTo>
                  <a:pt x="14" y="4"/>
                </a:lnTo>
                <a:lnTo>
                  <a:pt x="18" y="4"/>
                </a:lnTo>
                <a:lnTo>
                  <a:pt x="25" y="7"/>
                </a:lnTo>
                <a:lnTo>
                  <a:pt x="28" y="11"/>
                </a:lnTo>
                <a:lnTo>
                  <a:pt x="35" y="18"/>
                </a:lnTo>
                <a:lnTo>
                  <a:pt x="46" y="25"/>
                </a:lnTo>
                <a:lnTo>
                  <a:pt x="60" y="32"/>
                </a:lnTo>
                <a:lnTo>
                  <a:pt x="74" y="46"/>
                </a:lnTo>
                <a:lnTo>
                  <a:pt x="91" y="56"/>
                </a:lnTo>
                <a:lnTo>
                  <a:pt x="108" y="70"/>
                </a:lnTo>
                <a:lnTo>
                  <a:pt x="129" y="77"/>
                </a:lnTo>
                <a:lnTo>
                  <a:pt x="150" y="84"/>
                </a:lnTo>
                <a:lnTo>
                  <a:pt x="157" y="88"/>
                </a:lnTo>
                <a:lnTo>
                  <a:pt x="168" y="91"/>
                </a:lnTo>
                <a:lnTo>
                  <a:pt x="175" y="95"/>
                </a:lnTo>
                <a:lnTo>
                  <a:pt x="178" y="95"/>
                </a:lnTo>
                <a:lnTo>
                  <a:pt x="182" y="98"/>
                </a:lnTo>
                <a:lnTo>
                  <a:pt x="185" y="102"/>
                </a:lnTo>
                <a:lnTo>
                  <a:pt x="185" y="102"/>
                </a:lnTo>
                <a:lnTo>
                  <a:pt x="189" y="105"/>
                </a:lnTo>
                <a:lnTo>
                  <a:pt x="185" y="109"/>
                </a:lnTo>
                <a:lnTo>
                  <a:pt x="178" y="112"/>
                </a:lnTo>
                <a:lnTo>
                  <a:pt x="168" y="112"/>
                </a:lnTo>
                <a:lnTo>
                  <a:pt x="157" y="116"/>
                </a:lnTo>
                <a:lnTo>
                  <a:pt x="143" y="116"/>
                </a:lnTo>
                <a:lnTo>
                  <a:pt x="133" y="116"/>
                </a:lnTo>
                <a:lnTo>
                  <a:pt x="126" y="116"/>
                </a:lnTo>
                <a:lnTo>
                  <a:pt x="119" y="116"/>
                </a:lnTo>
                <a:lnTo>
                  <a:pt x="112" y="112"/>
                </a:lnTo>
                <a:lnTo>
                  <a:pt x="105" y="109"/>
                </a:lnTo>
                <a:lnTo>
                  <a:pt x="95" y="102"/>
                </a:lnTo>
                <a:lnTo>
                  <a:pt x="84" y="91"/>
                </a:lnTo>
                <a:lnTo>
                  <a:pt x="70" y="77"/>
                </a:lnTo>
                <a:lnTo>
                  <a:pt x="60" y="67"/>
                </a:lnTo>
                <a:lnTo>
                  <a:pt x="35" y="42"/>
                </a:lnTo>
                <a:lnTo>
                  <a:pt x="25" y="35"/>
                </a:lnTo>
                <a:lnTo>
                  <a:pt x="18" y="28"/>
                </a:lnTo>
                <a:lnTo>
                  <a:pt x="11" y="21"/>
                </a:lnTo>
                <a:lnTo>
                  <a:pt x="4" y="21"/>
                </a:lnTo>
                <a:lnTo>
                  <a:pt x="4" y="21"/>
                </a:ln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2" name="Freeform 61"/>
          <p:cNvSpPr/>
          <p:nvPr/>
        </p:nvSpPr>
        <p:spPr bwMode="auto">
          <a:xfrm>
            <a:off x="920750" y="5563235"/>
            <a:ext cx="814705" cy="719455"/>
          </a:xfrm>
          <a:custGeom>
            <a:avLst/>
            <a:gdLst>
              <a:gd name="T0" fmla="*/ 25 w 189"/>
              <a:gd name="T1" fmla="*/ 56 h 178"/>
              <a:gd name="T2" fmla="*/ 14 w 189"/>
              <a:gd name="T3" fmla="*/ 49 h 178"/>
              <a:gd name="T4" fmla="*/ 4 w 189"/>
              <a:gd name="T5" fmla="*/ 42 h 178"/>
              <a:gd name="T6" fmla="*/ 0 w 189"/>
              <a:gd name="T7" fmla="*/ 35 h 178"/>
              <a:gd name="T8" fmla="*/ 7 w 189"/>
              <a:gd name="T9" fmla="*/ 31 h 178"/>
              <a:gd name="T10" fmla="*/ 18 w 189"/>
              <a:gd name="T11" fmla="*/ 28 h 178"/>
              <a:gd name="T12" fmla="*/ 35 w 189"/>
              <a:gd name="T13" fmla="*/ 28 h 178"/>
              <a:gd name="T14" fmla="*/ 63 w 189"/>
              <a:gd name="T15" fmla="*/ 24 h 178"/>
              <a:gd name="T16" fmla="*/ 91 w 189"/>
              <a:gd name="T17" fmla="*/ 21 h 178"/>
              <a:gd name="T18" fmla="*/ 115 w 189"/>
              <a:gd name="T19" fmla="*/ 14 h 178"/>
              <a:gd name="T20" fmla="*/ 129 w 189"/>
              <a:gd name="T21" fmla="*/ 10 h 178"/>
              <a:gd name="T22" fmla="*/ 140 w 189"/>
              <a:gd name="T23" fmla="*/ 3 h 178"/>
              <a:gd name="T24" fmla="*/ 143 w 189"/>
              <a:gd name="T25" fmla="*/ 0 h 178"/>
              <a:gd name="T26" fmla="*/ 150 w 189"/>
              <a:gd name="T27" fmla="*/ 0 h 178"/>
              <a:gd name="T28" fmla="*/ 157 w 189"/>
              <a:gd name="T29" fmla="*/ 7 h 178"/>
              <a:gd name="T30" fmla="*/ 171 w 189"/>
              <a:gd name="T31" fmla="*/ 14 h 178"/>
              <a:gd name="T32" fmla="*/ 185 w 189"/>
              <a:gd name="T33" fmla="*/ 24 h 178"/>
              <a:gd name="T34" fmla="*/ 189 w 189"/>
              <a:gd name="T35" fmla="*/ 31 h 178"/>
              <a:gd name="T36" fmla="*/ 189 w 189"/>
              <a:gd name="T37" fmla="*/ 38 h 178"/>
              <a:gd name="T38" fmla="*/ 182 w 189"/>
              <a:gd name="T39" fmla="*/ 42 h 178"/>
              <a:gd name="T40" fmla="*/ 182 w 189"/>
              <a:gd name="T41" fmla="*/ 45 h 178"/>
              <a:gd name="T42" fmla="*/ 178 w 189"/>
              <a:gd name="T43" fmla="*/ 52 h 178"/>
              <a:gd name="T44" fmla="*/ 175 w 189"/>
              <a:gd name="T45" fmla="*/ 63 h 178"/>
              <a:gd name="T46" fmla="*/ 171 w 189"/>
              <a:gd name="T47" fmla="*/ 80 h 178"/>
              <a:gd name="T48" fmla="*/ 168 w 189"/>
              <a:gd name="T49" fmla="*/ 115 h 178"/>
              <a:gd name="T50" fmla="*/ 157 w 189"/>
              <a:gd name="T51" fmla="*/ 143 h 178"/>
              <a:gd name="T52" fmla="*/ 150 w 189"/>
              <a:gd name="T53" fmla="*/ 160 h 178"/>
              <a:gd name="T54" fmla="*/ 140 w 189"/>
              <a:gd name="T55" fmla="*/ 171 h 178"/>
              <a:gd name="T56" fmla="*/ 133 w 189"/>
              <a:gd name="T57" fmla="*/ 178 h 178"/>
              <a:gd name="T58" fmla="*/ 126 w 189"/>
              <a:gd name="T59" fmla="*/ 178 h 178"/>
              <a:gd name="T60" fmla="*/ 119 w 189"/>
              <a:gd name="T61" fmla="*/ 174 h 178"/>
              <a:gd name="T62" fmla="*/ 119 w 189"/>
              <a:gd name="T63" fmla="*/ 164 h 178"/>
              <a:gd name="T64" fmla="*/ 112 w 189"/>
              <a:gd name="T65" fmla="*/ 150 h 178"/>
              <a:gd name="T66" fmla="*/ 101 w 189"/>
              <a:gd name="T67" fmla="*/ 136 h 178"/>
              <a:gd name="T68" fmla="*/ 91 w 189"/>
              <a:gd name="T69" fmla="*/ 125 h 178"/>
              <a:gd name="T70" fmla="*/ 87 w 189"/>
              <a:gd name="T71" fmla="*/ 118 h 178"/>
              <a:gd name="T72" fmla="*/ 94 w 189"/>
              <a:gd name="T73" fmla="*/ 115 h 178"/>
              <a:gd name="T74" fmla="*/ 108 w 189"/>
              <a:gd name="T75" fmla="*/ 118 h 178"/>
              <a:gd name="T76" fmla="*/ 122 w 189"/>
              <a:gd name="T77" fmla="*/ 122 h 178"/>
              <a:gd name="T78" fmla="*/ 129 w 189"/>
              <a:gd name="T79" fmla="*/ 118 h 178"/>
              <a:gd name="T80" fmla="*/ 133 w 189"/>
              <a:gd name="T81" fmla="*/ 115 h 178"/>
              <a:gd name="T82" fmla="*/ 136 w 189"/>
              <a:gd name="T83" fmla="*/ 108 h 178"/>
              <a:gd name="T84" fmla="*/ 136 w 189"/>
              <a:gd name="T85" fmla="*/ 94 h 178"/>
              <a:gd name="T86" fmla="*/ 140 w 189"/>
              <a:gd name="T87" fmla="*/ 77 h 178"/>
              <a:gd name="T88" fmla="*/ 143 w 189"/>
              <a:gd name="T89" fmla="*/ 59 h 178"/>
              <a:gd name="T90" fmla="*/ 143 w 189"/>
              <a:gd name="T91" fmla="*/ 45 h 178"/>
              <a:gd name="T92" fmla="*/ 143 w 189"/>
              <a:gd name="T93" fmla="*/ 38 h 178"/>
              <a:gd name="T94" fmla="*/ 143 w 189"/>
              <a:gd name="T95" fmla="*/ 35 h 178"/>
              <a:gd name="T96" fmla="*/ 136 w 189"/>
              <a:gd name="T97" fmla="*/ 35 h 178"/>
              <a:gd name="T98" fmla="*/ 122 w 189"/>
              <a:gd name="T99" fmla="*/ 35 h 178"/>
              <a:gd name="T100" fmla="*/ 101 w 189"/>
              <a:gd name="T101" fmla="*/ 42 h 178"/>
              <a:gd name="T102" fmla="*/ 70 w 189"/>
              <a:gd name="T103" fmla="*/ 49 h 178"/>
              <a:gd name="T104" fmla="*/ 52 w 189"/>
              <a:gd name="T105" fmla="*/ 52 h 178"/>
              <a:gd name="T106" fmla="*/ 42 w 189"/>
              <a:gd name="T107" fmla="*/ 52 h 178"/>
              <a:gd name="T108" fmla="*/ 32 w 189"/>
              <a:gd name="T109" fmla="*/ 56 h 178"/>
              <a:gd name="T110" fmla="*/ 28 w 189"/>
              <a:gd name="T111" fmla="*/ 56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89" h="178">
                <a:moveTo>
                  <a:pt x="28" y="56"/>
                </a:moveTo>
                <a:lnTo>
                  <a:pt x="25" y="56"/>
                </a:lnTo>
                <a:lnTo>
                  <a:pt x="21" y="52"/>
                </a:lnTo>
                <a:lnTo>
                  <a:pt x="14" y="49"/>
                </a:lnTo>
                <a:lnTo>
                  <a:pt x="11" y="45"/>
                </a:lnTo>
                <a:lnTo>
                  <a:pt x="4" y="42"/>
                </a:lnTo>
                <a:lnTo>
                  <a:pt x="0" y="38"/>
                </a:lnTo>
                <a:lnTo>
                  <a:pt x="0" y="35"/>
                </a:lnTo>
                <a:lnTo>
                  <a:pt x="4" y="31"/>
                </a:lnTo>
                <a:lnTo>
                  <a:pt x="7" y="31"/>
                </a:lnTo>
                <a:lnTo>
                  <a:pt x="11" y="31"/>
                </a:lnTo>
                <a:lnTo>
                  <a:pt x="18" y="28"/>
                </a:lnTo>
                <a:lnTo>
                  <a:pt x="25" y="28"/>
                </a:lnTo>
                <a:lnTo>
                  <a:pt x="35" y="28"/>
                </a:lnTo>
                <a:lnTo>
                  <a:pt x="45" y="24"/>
                </a:lnTo>
                <a:lnTo>
                  <a:pt x="63" y="24"/>
                </a:lnTo>
                <a:lnTo>
                  <a:pt x="77" y="21"/>
                </a:lnTo>
                <a:lnTo>
                  <a:pt x="91" y="21"/>
                </a:lnTo>
                <a:lnTo>
                  <a:pt x="101" y="17"/>
                </a:lnTo>
                <a:lnTo>
                  <a:pt x="115" y="14"/>
                </a:lnTo>
                <a:lnTo>
                  <a:pt x="122" y="10"/>
                </a:lnTo>
                <a:lnTo>
                  <a:pt x="129" y="10"/>
                </a:lnTo>
                <a:lnTo>
                  <a:pt x="136" y="7"/>
                </a:lnTo>
                <a:lnTo>
                  <a:pt x="140" y="3"/>
                </a:lnTo>
                <a:lnTo>
                  <a:pt x="140" y="3"/>
                </a:lnTo>
                <a:lnTo>
                  <a:pt x="143" y="0"/>
                </a:lnTo>
                <a:lnTo>
                  <a:pt x="147" y="0"/>
                </a:lnTo>
                <a:lnTo>
                  <a:pt x="150" y="0"/>
                </a:lnTo>
                <a:lnTo>
                  <a:pt x="154" y="3"/>
                </a:lnTo>
                <a:lnTo>
                  <a:pt x="157" y="7"/>
                </a:lnTo>
                <a:lnTo>
                  <a:pt x="164" y="10"/>
                </a:lnTo>
                <a:lnTo>
                  <a:pt x="171" y="14"/>
                </a:lnTo>
                <a:lnTo>
                  <a:pt x="178" y="21"/>
                </a:lnTo>
                <a:lnTo>
                  <a:pt x="185" y="24"/>
                </a:lnTo>
                <a:lnTo>
                  <a:pt x="189" y="28"/>
                </a:lnTo>
                <a:lnTo>
                  <a:pt x="189" y="31"/>
                </a:lnTo>
                <a:lnTo>
                  <a:pt x="189" y="35"/>
                </a:lnTo>
                <a:lnTo>
                  <a:pt x="189" y="38"/>
                </a:lnTo>
                <a:lnTo>
                  <a:pt x="185" y="38"/>
                </a:lnTo>
                <a:lnTo>
                  <a:pt x="182" y="42"/>
                </a:lnTo>
                <a:lnTo>
                  <a:pt x="182" y="42"/>
                </a:lnTo>
                <a:lnTo>
                  <a:pt x="182" y="45"/>
                </a:lnTo>
                <a:lnTo>
                  <a:pt x="178" y="49"/>
                </a:lnTo>
                <a:lnTo>
                  <a:pt x="178" y="52"/>
                </a:lnTo>
                <a:lnTo>
                  <a:pt x="175" y="59"/>
                </a:lnTo>
                <a:lnTo>
                  <a:pt x="175" y="63"/>
                </a:lnTo>
                <a:lnTo>
                  <a:pt x="175" y="73"/>
                </a:lnTo>
                <a:lnTo>
                  <a:pt x="171" y="80"/>
                </a:lnTo>
                <a:lnTo>
                  <a:pt x="171" y="97"/>
                </a:lnTo>
                <a:lnTo>
                  <a:pt x="168" y="115"/>
                </a:lnTo>
                <a:lnTo>
                  <a:pt x="161" y="129"/>
                </a:lnTo>
                <a:lnTo>
                  <a:pt x="157" y="143"/>
                </a:lnTo>
                <a:lnTo>
                  <a:pt x="154" y="153"/>
                </a:lnTo>
                <a:lnTo>
                  <a:pt x="150" y="160"/>
                </a:lnTo>
                <a:lnTo>
                  <a:pt x="143" y="167"/>
                </a:lnTo>
                <a:lnTo>
                  <a:pt x="140" y="171"/>
                </a:lnTo>
                <a:lnTo>
                  <a:pt x="136" y="174"/>
                </a:lnTo>
                <a:lnTo>
                  <a:pt x="133" y="178"/>
                </a:lnTo>
                <a:lnTo>
                  <a:pt x="129" y="178"/>
                </a:lnTo>
                <a:lnTo>
                  <a:pt x="126" y="178"/>
                </a:lnTo>
                <a:lnTo>
                  <a:pt x="122" y="178"/>
                </a:lnTo>
                <a:lnTo>
                  <a:pt x="119" y="174"/>
                </a:lnTo>
                <a:lnTo>
                  <a:pt x="119" y="171"/>
                </a:lnTo>
                <a:lnTo>
                  <a:pt x="119" y="164"/>
                </a:lnTo>
                <a:lnTo>
                  <a:pt x="115" y="157"/>
                </a:lnTo>
                <a:lnTo>
                  <a:pt x="112" y="150"/>
                </a:lnTo>
                <a:lnTo>
                  <a:pt x="108" y="143"/>
                </a:lnTo>
                <a:lnTo>
                  <a:pt x="101" y="136"/>
                </a:lnTo>
                <a:lnTo>
                  <a:pt x="94" y="132"/>
                </a:lnTo>
                <a:lnTo>
                  <a:pt x="91" y="125"/>
                </a:lnTo>
                <a:lnTo>
                  <a:pt x="87" y="122"/>
                </a:lnTo>
                <a:lnTo>
                  <a:pt x="87" y="118"/>
                </a:lnTo>
                <a:lnTo>
                  <a:pt x="91" y="115"/>
                </a:lnTo>
                <a:lnTo>
                  <a:pt x="94" y="115"/>
                </a:lnTo>
                <a:lnTo>
                  <a:pt x="101" y="115"/>
                </a:lnTo>
                <a:lnTo>
                  <a:pt x="108" y="118"/>
                </a:lnTo>
                <a:lnTo>
                  <a:pt x="115" y="118"/>
                </a:lnTo>
                <a:lnTo>
                  <a:pt x="122" y="122"/>
                </a:lnTo>
                <a:lnTo>
                  <a:pt x="126" y="122"/>
                </a:lnTo>
                <a:lnTo>
                  <a:pt x="129" y="118"/>
                </a:lnTo>
                <a:lnTo>
                  <a:pt x="133" y="118"/>
                </a:lnTo>
                <a:lnTo>
                  <a:pt x="133" y="115"/>
                </a:lnTo>
                <a:lnTo>
                  <a:pt x="133" y="111"/>
                </a:lnTo>
                <a:lnTo>
                  <a:pt x="136" y="108"/>
                </a:lnTo>
                <a:lnTo>
                  <a:pt x="136" y="101"/>
                </a:lnTo>
                <a:lnTo>
                  <a:pt x="136" y="94"/>
                </a:lnTo>
                <a:lnTo>
                  <a:pt x="140" y="84"/>
                </a:lnTo>
                <a:lnTo>
                  <a:pt x="140" y="77"/>
                </a:lnTo>
                <a:lnTo>
                  <a:pt x="143" y="66"/>
                </a:lnTo>
                <a:lnTo>
                  <a:pt x="143" y="59"/>
                </a:lnTo>
                <a:lnTo>
                  <a:pt x="143" y="52"/>
                </a:lnTo>
                <a:lnTo>
                  <a:pt x="143" y="45"/>
                </a:lnTo>
                <a:lnTo>
                  <a:pt x="143" y="42"/>
                </a:lnTo>
                <a:lnTo>
                  <a:pt x="143" y="38"/>
                </a:lnTo>
                <a:lnTo>
                  <a:pt x="143" y="35"/>
                </a:lnTo>
                <a:lnTo>
                  <a:pt x="143" y="35"/>
                </a:lnTo>
                <a:lnTo>
                  <a:pt x="143" y="35"/>
                </a:lnTo>
                <a:lnTo>
                  <a:pt x="136" y="35"/>
                </a:lnTo>
                <a:lnTo>
                  <a:pt x="133" y="35"/>
                </a:lnTo>
                <a:lnTo>
                  <a:pt x="122" y="35"/>
                </a:lnTo>
                <a:lnTo>
                  <a:pt x="112" y="38"/>
                </a:lnTo>
                <a:lnTo>
                  <a:pt x="101" y="42"/>
                </a:lnTo>
                <a:lnTo>
                  <a:pt x="84" y="45"/>
                </a:lnTo>
                <a:lnTo>
                  <a:pt x="70" y="49"/>
                </a:lnTo>
                <a:lnTo>
                  <a:pt x="59" y="49"/>
                </a:lnTo>
                <a:lnTo>
                  <a:pt x="52" y="52"/>
                </a:lnTo>
                <a:lnTo>
                  <a:pt x="45" y="52"/>
                </a:lnTo>
                <a:lnTo>
                  <a:pt x="42" y="52"/>
                </a:lnTo>
                <a:lnTo>
                  <a:pt x="35" y="56"/>
                </a:lnTo>
                <a:lnTo>
                  <a:pt x="32" y="56"/>
                </a:lnTo>
                <a:lnTo>
                  <a:pt x="28" y="56"/>
                </a:lnTo>
                <a:lnTo>
                  <a:pt x="28" y="56"/>
                </a:ln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3" name="Freeform 62"/>
          <p:cNvSpPr/>
          <p:nvPr/>
        </p:nvSpPr>
        <p:spPr bwMode="auto">
          <a:xfrm>
            <a:off x="756920" y="5462270"/>
            <a:ext cx="646430" cy="775970"/>
          </a:xfrm>
          <a:custGeom>
            <a:avLst/>
            <a:gdLst>
              <a:gd name="T0" fmla="*/ 118 w 150"/>
              <a:gd name="T1" fmla="*/ 102 h 192"/>
              <a:gd name="T2" fmla="*/ 111 w 150"/>
              <a:gd name="T3" fmla="*/ 119 h 192"/>
              <a:gd name="T4" fmla="*/ 97 w 150"/>
              <a:gd name="T5" fmla="*/ 133 h 192"/>
              <a:gd name="T6" fmla="*/ 87 w 150"/>
              <a:gd name="T7" fmla="*/ 147 h 192"/>
              <a:gd name="T8" fmla="*/ 73 w 150"/>
              <a:gd name="T9" fmla="*/ 157 h 192"/>
              <a:gd name="T10" fmla="*/ 59 w 150"/>
              <a:gd name="T11" fmla="*/ 168 h 192"/>
              <a:gd name="T12" fmla="*/ 49 w 150"/>
              <a:gd name="T13" fmla="*/ 175 h 192"/>
              <a:gd name="T14" fmla="*/ 35 w 150"/>
              <a:gd name="T15" fmla="*/ 182 h 192"/>
              <a:gd name="T16" fmla="*/ 24 w 150"/>
              <a:gd name="T17" fmla="*/ 185 h 192"/>
              <a:gd name="T18" fmla="*/ 14 w 150"/>
              <a:gd name="T19" fmla="*/ 189 h 192"/>
              <a:gd name="T20" fmla="*/ 7 w 150"/>
              <a:gd name="T21" fmla="*/ 192 h 192"/>
              <a:gd name="T22" fmla="*/ 0 w 150"/>
              <a:gd name="T23" fmla="*/ 192 h 192"/>
              <a:gd name="T24" fmla="*/ 0 w 150"/>
              <a:gd name="T25" fmla="*/ 189 h 192"/>
              <a:gd name="T26" fmla="*/ 0 w 150"/>
              <a:gd name="T27" fmla="*/ 189 h 192"/>
              <a:gd name="T28" fmla="*/ 0 w 150"/>
              <a:gd name="T29" fmla="*/ 185 h 192"/>
              <a:gd name="T30" fmla="*/ 0 w 150"/>
              <a:gd name="T31" fmla="*/ 185 h 192"/>
              <a:gd name="T32" fmla="*/ 3 w 150"/>
              <a:gd name="T33" fmla="*/ 182 h 192"/>
              <a:gd name="T34" fmla="*/ 10 w 150"/>
              <a:gd name="T35" fmla="*/ 178 h 192"/>
              <a:gd name="T36" fmla="*/ 14 w 150"/>
              <a:gd name="T37" fmla="*/ 175 h 192"/>
              <a:gd name="T38" fmla="*/ 28 w 150"/>
              <a:gd name="T39" fmla="*/ 164 h 192"/>
              <a:gd name="T40" fmla="*/ 52 w 150"/>
              <a:gd name="T41" fmla="*/ 140 h 192"/>
              <a:gd name="T42" fmla="*/ 80 w 150"/>
              <a:gd name="T43" fmla="*/ 115 h 192"/>
              <a:gd name="T44" fmla="*/ 90 w 150"/>
              <a:gd name="T45" fmla="*/ 102 h 192"/>
              <a:gd name="T46" fmla="*/ 97 w 150"/>
              <a:gd name="T47" fmla="*/ 84 h 192"/>
              <a:gd name="T48" fmla="*/ 104 w 150"/>
              <a:gd name="T49" fmla="*/ 70 h 192"/>
              <a:gd name="T50" fmla="*/ 108 w 150"/>
              <a:gd name="T51" fmla="*/ 53 h 192"/>
              <a:gd name="T52" fmla="*/ 111 w 150"/>
              <a:gd name="T53" fmla="*/ 39 h 192"/>
              <a:gd name="T54" fmla="*/ 115 w 150"/>
              <a:gd name="T55" fmla="*/ 28 h 192"/>
              <a:gd name="T56" fmla="*/ 115 w 150"/>
              <a:gd name="T57" fmla="*/ 21 h 192"/>
              <a:gd name="T58" fmla="*/ 115 w 150"/>
              <a:gd name="T59" fmla="*/ 14 h 192"/>
              <a:gd name="T60" fmla="*/ 111 w 150"/>
              <a:gd name="T61" fmla="*/ 11 h 192"/>
              <a:gd name="T62" fmla="*/ 111 w 150"/>
              <a:gd name="T63" fmla="*/ 11 h 192"/>
              <a:gd name="T64" fmla="*/ 111 w 150"/>
              <a:gd name="T65" fmla="*/ 7 h 192"/>
              <a:gd name="T66" fmla="*/ 115 w 150"/>
              <a:gd name="T67" fmla="*/ 4 h 192"/>
              <a:gd name="T68" fmla="*/ 118 w 150"/>
              <a:gd name="T69" fmla="*/ 0 h 192"/>
              <a:gd name="T70" fmla="*/ 122 w 150"/>
              <a:gd name="T71" fmla="*/ 0 h 192"/>
              <a:gd name="T72" fmla="*/ 129 w 150"/>
              <a:gd name="T73" fmla="*/ 0 h 192"/>
              <a:gd name="T74" fmla="*/ 136 w 150"/>
              <a:gd name="T75" fmla="*/ 4 h 192"/>
              <a:gd name="T76" fmla="*/ 143 w 150"/>
              <a:gd name="T77" fmla="*/ 7 h 192"/>
              <a:gd name="T78" fmla="*/ 146 w 150"/>
              <a:gd name="T79" fmla="*/ 11 h 192"/>
              <a:gd name="T80" fmla="*/ 150 w 150"/>
              <a:gd name="T81" fmla="*/ 14 h 192"/>
              <a:gd name="T82" fmla="*/ 150 w 150"/>
              <a:gd name="T83" fmla="*/ 18 h 192"/>
              <a:gd name="T84" fmla="*/ 150 w 150"/>
              <a:gd name="T85" fmla="*/ 21 h 192"/>
              <a:gd name="T86" fmla="*/ 150 w 150"/>
              <a:gd name="T87" fmla="*/ 28 h 192"/>
              <a:gd name="T88" fmla="*/ 146 w 150"/>
              <a:gd name="T89" fmla="*/ 35 h 192"/>
              <a:gd name="T90" fmla="*/ 146 w 150"/>
              <a:gd name="T91" fmla="*/ 46 h 192"/>
              <a:gd name="T92" fmla="*/ 139 w 150"/>
              <a:gd name="T93" fmla="*/ 60 h 192"/>
              <a:gd name="T94" fmla="*/ 136 w 150"/>
              <a:gd name="T95" fmla="*/ 70 h 192"/>
              <a:gd name="T96" fmla="*/ 129 w 150"/>
              <a:gd name="T97" fmla="*/ 88 h 192"/>
              <a:gd name="T98" fmla="*/ 118 w 150"/>
              <a:gd name="T99" fmla="*/ 102 h 192"/>
              <a:gd name="T100" fmla="*/ 118 w 150"/>
              <a:gd name="T101" fmla="*/ 10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0" h="192">
                <a:moveTo>
                  <a:pt x="118" y="102"/>
                </a:moveTo>
                <a:lnTo>
                  <a:pt x="111" y="119"/>
                </a:lnTo>
                <a:lnTo>
                  <a:pt x="97" y="133"/>
                </a:lnTo>
                <a:lnTo>
                  <a:pt x="87" y="147"/>
                </a:lnTo>
                <a:lnTo>
                  <a:pt x="73" y="157"/>
                </a:lnTo>
                <a:lnTo>
                  <a:pt x="59" y="168"/>
                </a:lnTo>
                <a:lnTo>
                  <a:pt x="49" y="175"/>
                </a:lnTo>
                <a:lnTo>
                  <a:pt x="35" y="182"/>
                </a:lnTo>
                <a:lnTo>
                  <a:pt x="24" y="185"/>
                </a:lnTo>
                <a:lnTo>
                  <a:pt x="14" y="189"/>
                </a:lnTo>
                <a:lnTo>
                  <a:pt x="7" y="192"/>
                </a:lnTo>
                <a:lnTo>
                  <a:pt x="0" y="192"/>
                </a:lnTo>
                <a:lnTo>
                  <a:pt x="0" y="189"/>
                </a:lnTo>
                <a:lnTo>
                  <a:pt x="0" y="189"/>
                </a:lnTo>
                <a:lnTo>
                  <a:pt x="0" y="185"/>
                </a:lnTo>
                <a:lnTo>
                  <a:pt x="0" y="185"/>
                </a:lnTo>
                <a:lnTo>
                  <a:pt x="3" y="182"/>
                </a:lnTo>
                <a:lnTo>
                  <a:pt x="10" y="178"/>
                </a:lnTo>
                <a:lnTo>
                  <a:pt x="14" y="175"/>
                </a:lnTo>
                <a:lnTo>
                  <a:pt x="28" y="164"/>
                </a:lnTo>
                <a:lnTo>
                  <a:pt x="52" y="140"/>
                </a:lnTo>
                <a:lnTo>
                  <a:pt x="80" y="115"/>
                </a:lnTo>
                <a:lnTo>
                  <a:pt x="90" y="102"/>
                </a:lnTo>
                <a:lnTo>
                  <a:pt x="97" y="84"/>
                </a:lnTo>
                <a:lnTo>
                  <a:pt x="104" y="70"/>
                </a:lnTo>
                <a:lnTo>
                  <a:pt x="108" y="53"/>
                </a:lnTo>
                <a:lnTo>
                  <a:pt x="111" y="39"/>
                </a:lnTo>
                <a:lnTo>
                  <a:pt x="115" y="28"/>
                </a:lnTo>
                <a:lnTo>
                  <a:pt x="115" y="21"/>
                </a:lnTo>
                <a:lnTo>
                  <a:pt x="115" y="14"/>
                </a:lnTo>
                <a:lnTo>
                  <a:pt x="111" y="11"/>
                </a:lnTo>
                <a:lnTo>
                  <a:pt x="111" y="11"/>
                </a:lnTo>
                <a:lnTo>
                  <a:pt x="111" y="7"/>
                </a:lnTo>
                <a:lnTo>
                  <a:pt x="115" y="4"/>
                </a:lnTo>
                <a:lnTo>
                  <a:pt x="118" y="0"/>
                </a:lnTo>
                <a:lnTo>
                  <a:pt x="122" y="0"/>
                </a:lnTo>
                <a:lnTo>
                  <a:pt x="129" y="0"/>
                </a:lnTo>
                <a:lnTo>
                  <a:pt x="136" y="4"/>
                </a:lnTo>
                <a:lnTo>
                  <a:pt x="143" y="7"/>
                </a:lnTo>
                <a:lnTo>
                  <a:pt x="146" y="11"/>
                </a:lnTo>
                <a:lnTo>
                  <a:pt x="150" y="14"/>
                </a:lnTo>
                <a:lnTo>
                  <a:pt x="150" y="18"/>
                </a:lnTo>
                <a:lnTo>
                  <a:pt x="150" y="21"/>
                </a:lnTo>
                <a:lnTo>
                  <a:pt x="150" y="28"/>
                </a:lnTo>
                <a:lnTo>
                  <a:pt x="146" y="35"/>
                </a:lnTo>
                <a:lnTo>
                  <a:pt x="146" y="46"/>
                </a:lnTo>
                <a:lnTo>
                  <a:pt x="139" y="60"/>
                </a:lnTo>
                <a:lnTo>
                  <a:pt x="136" y="70"/>
                </a:lnTo>
                <a:lnTo>
                  <a:pt x="129" y="88"/>
                </a:lnTo>
                <a:lnTo>
                  <a:pt x="118" y="102"/>
                </a:lnTo>
                <a:lnTo>
                  <a:pt x="118" y="102"/>
                </a:ln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4" name="Freeform 56"/>
          <p:cNvSpPr/>
          <p:nvPr/>
        </p:nvSpPr>
        <p:spPr bwMode="auto">
          <a:xfrm>
            <a:off x="608965" y="5066030"/>
            <a:ext cx="603250" cy="157480"/>
          </a:xfrm>
          <a:custGeom>
            <a:avLst/>
            <a:gdLst>
              <a:gd name="T0" fmla="*/ 18 w 140"/>
              <a:gd name="T1" fmla="*/ 25 h 39"/>
              <a:gd name="T2" fmla="*/ 21 w 140"/>
              <a:gd name="T3" fmla="*/ 25 h 39"/>
              <a:gd name="T4" fmla="*/ 28 w 140"/>
              <a:gd name="T5" fmla="*/ 25 h 39"/>
              <a:gd name="T6" fmla="*/ 39 w 140"/>
              <a:gd name="T7" fmla="*/ 21 h 39"/>
              <a:gd name="T8" fmla="*/ 53 w 140"/>
              <a:gd name="T9" fmla="*/ 18 h 39"/>
              <a:gd name="T10" fmla="*/ 67 w 140"/>
              <a:gd name="T11" fmla="*/ 14 h 39"/>
              <a:gd name="T12" fmla="*/ 88 w 140"/>
              <a:gd name="T13" fmla="*/ 11 h 39"/>
              <a:gd name="T14" fmla="*/ 112 w 140"/>
              <a:gd name="T15" fmla="*/ 7 h 39"/>
              <a:gd name="T16" fmla="*/ 140 w 140"/>
              <a:gd name="T17" fmla="*/ 0 h 39"/>
              <a:gd name="T18" fmla="*/ 140 w 140"/>
              <a:gd name="T19" fmla="*/ 4 h 39"/>
              <a:gd name="T20" fmla="*/ 122 w 140"/>
              <a:gd name="T21" fmla="*/ 11 h 39"/>
              <a:gd name="T22" fmla="*/ 115 w 140"/>
              <a:gd name="T23" fmla="*/ 11 h 39"/>
              <a:gd name="T24" fmla="*/ 105 w 140"/>
              <a:gd name="T25" fmla="*/ 14 h 39"/>
              <a:gd name="T26" fmla="*/ 81 w 140"/>
              <a:gd name="T27" fmla="*/ 18 h 39"/>
              <a:gd name="T28" fmla="*/ 56 w 140"/>
              <a:gd name="T29" fmla="*/ 25 h 39"/>
              <a:gd name="T30" fmla="*/ 46 w 140"/>
              <a:gd name="T31" fmla="*/ 28 h 39"/>
              <a:gd name="T32" fmla="*/ 35 w 140"/>
              <a:gd name="T33" fmla="*/ 32 h 39"/>
              <a:gd name="T34" fmla="*/ 28 w 140"/>
              <a:gd name="T35" fmla="*/ 35 h 39"/>
              <a:gd name="T36" fmla="*/ 25 w 140"/>
              <a:gd name="T37" fmla="*/ 35 h 39"/>
              <a:gd name="T38" fmla="*/ 18 w 140"/>
              <a:gd name="T39" fmla="*/ 39 h 39"/>
              <a:gd name="T40" fmla="*/ 14 w 140"/>
              <a:gd name="T41" fmla="*/ 39 h 39"/>
              <a:gd name="T42" fmla="*/ 14 w 140"/>
              <a:gd name="T43" fmla="*/ 39 h 39"/>
              <a:gd name="T44" fmla="*/ 11 w 140"/>
              <a:gd name="T45" fmla="*/ 39 h 39"/>
              <a:gd name="T46" fmla="*/ 11 w 140"/>
              <a:gd name="T47" fmla="*/ 35 h 39"/>
              <a:gd name="T48" fmla="*/ 7 w 140"/>
              <a:gd name="T49" fmla="*/ 32 h 39"/>
              <a:gd name="T50" fmla="*/ 4 w 140"/>
              <a:gd name="T51" fmla="*/ 28 h 39"/>
              <a:gd name="T52" fmla="*/ 0 w 140"/>
              <a:gd name="T53" fmla="*/ 25 h 39"/>
              <a:gd name="T54" fmla="*/ 0 w 140"/>
              <a:gd name="T55" fmla="*/ 25 h 39"/>
              <a:gd name="T56" fmla="*/ 0 w 140"/>
              <a:gd name="T57" fmla="*/ 25 h 39"/>
              <a:gd name="T58" fmla="*/ 0 w 140"/>
              <a:gd name="T59" fmla="*/ 21 h 39"/>
              <a:gd name="T60" fmla="*/ 0 w 140"/>
              <a:gd name="T61" fmla="*/ 21 h 39"/>
              <a:gd name="T62" fmla="*/ 7 w 140"/>
              <a:gd name="T63" fmla="*/ 25 h 39"/>
              <a:gd name="T64" fmla="*/ 11 w 140"/>
              <a:gd name="T65" fmla="*/ 25 h 39"/>
              <a:gd name="T66" fmla="*/ 18 w 140"/>
              <a:gd name="T67" fmla="*/ 25 h 39"/>
              <a:gd name="T68" fmla="*/ 18 w 140"/>
              <a:gd name="T69" fmla="*/ 25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0" h="39">
                <a:moveTo>
                  <a:pt x="18" y="25"/>
                </a:moveTo>
                <a:lnTo>
                  <a:pt x="21" y="25"/>
                </a:lnTo>
                <a:lnTo>
                  <a:pt x="28" y="25"/>
                </a:lnTo>
                <a:lnTo>
                  <a:pt x="39" y="21"/>
                </a:lnTo>
                <a:lnTo>
                  <a:pt x="53" y="18"/>
                </a:lnTo>
                <a:lnTo>
                  <a:pt x="67" y="14"/>
                </a:lnTo>
                <a:lnTo>
                  <a:pt x="88" y="11"/>
                </a:lnTo>
                <a:lnTo>
                  <a:pt x="112" y="7"/>
                </a:lnTo>
                <a:lnTo>
                  <a:pt x="140" y="0"/>
                </a:lnTo>
                <a:lnTo>
                  <a:pt x="140" y="4"/>
                </a:lnTo>
                <a:lnTo>
                  <a:pt x="122" y="11"/>
                </a:lnTo>
                <a:lnTo>
                  <a:pt x="115" y="11"/>
                </a:lnTo>
                <a:lnTo>
                  <a:pt x="105" y="14"/>
                </a:lnTo>
                <a:lnTo>
                  <a:pt x="81" y="18"/>
                </a:lnTo>
                <a:lnTo>
                  <a:pt x="56" y="25"/>
                </a:lnTo>
                <a:lnTo>
                  <a:pt x="46" y="28"/>
                </a:lnTo>
                <a:lnTo>
                  <a:pt x="35" y="32"/>
                </a:lnTo>
                <a:lnTo>
                  <a:pt x="28" y="35"/>
                </a:lnTo>
                <a:lnTo>
                  <a:pt x="25" y="35"/>
                </a:lnTo>
                <a:lnTo>
                  <a:pt x="18" y="39"/>
                </a:lnTo>
                <a:lnTo>
                  <a:pt x="14" y="39"/>
                </a:lnTo>
                <a:lnTo>
                  <a:pt x="14" y="39"/>
                </a:lnTo>
                <a:lnTo>
                  <a:pt x="11" y="39"/>
                </a:lnTo>
                <a:lnTo>
                  <a:pt x="11" y="35"/>
                </a:lnTo>
                <a:lnTo>
                  <a:pt x="7" y="32"/>
                </a:lnTo>
                <a:lnTo>
                  <a:pt x="4" y="28"/>
                </a:lnTo>
                <a:lnTo>
                  <a:pt x="0" y="25"/>
                </a:lnTo>
                <a:lnTo>
                  <a:pt x="0" y="25"/>
                </a:lnTo>
                <a:lnTo>
                  <a:pt x="0" y="25"/>
                </a:lnTo>
                <a:lnTo>
                  <a:pt x="0" y="21"/>
                </a:lnTo>
                <a:lnTo>
                  <a:pt x="0" y="21"/>
                </a:lnTo>
                <a:lnTo>
                  <a:pt x="7" y="25"/>
                </a:lnTo>
                <a:lnTo>
                  <a:pt x="11" y="25"/>
                </a:lnTo>
                <a:lnTo>
                  <a:pt x="18" y="25"/>
                </a:lnTo>
                <a:lnTo>
                  <a:pt x="18" y="25"/>
                </a:lnTo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7" name="Freeform 58"/>
          <p:cNvSpPr/>
          <p:nvPr/>
        </p:nvSpPr>
        <p:spPr bwMode="auto">
          <a:xfrm>
            <a:off x="686435" y="4928870"/>
            <a:ext cx="646430" cy="719455"/>
          </a:xfrm>
          <a:custGeom>
            <a:avLst/>
            <a:gdLst>
              <a:gd name="T0" fmla="*/ 94 w 150"/>
              <a:gd name="T1" fmla="*/ 125 h 178"/>
              <a:gd name="T2" fmla="*/ 80 w 150"/>
              <a:gd name="T3" fmla="*/ 139 h 178"/>
              <a:gd name="T4" fmla="*/ 66 w 150"/>
              <a:gd name="T5" fmla="*/ 150 h 178"/>
              <a:gd name="T6" fmla="*/ 52 w 150"/>
              <a:gd name="T7" fmla="*/ 160 h 178"/>
              <a:gd name="T8" fmla="*/ 35 w 150"/>
              <a:gd name="T9" fmla="*/ 167 h 178"/>
              <a:gd name="T10" fmla="*/ 28 w 150"/>
              <a:gd name="T11" fmla="*/ 171 h 178"/>
              <a:gd name="T12" fmla="*/ 21 w 150"/>
              <a:gd name="T13" fmla="*/ 174 h 178"/>
              <a:gd name="T14" fmla="*/ 14 w 150"/>
              <a:gd name="T15" fmla="*/ 174 h 178"/>
              <a:gd name="T16" fmla="*/ 10 w 150"/>
              <a:gd name="T17" fmla="*/ 178 h 178"/>
              <a:gd name="T18" fmla="*/ 7 w 150"/>
              <a:gd name="T19" fmla="*/ 178 h 178"/>
              <a:gd name="T20" fmla="*/ 3 w 150"/>
              <a:gd name="T21" fmla="*/ 178 h 178"/>
              <a:gd name="T22" fmla="*/ 3 w 150"/>
              <a:gd name="T23" fmla="*/ 178 h 178"/>
              <a:gd name="T24" fmla="*/ 0 w 150"/>
              <a:gd name="T25" fmla="*/ 174 h 178"/>
              <a:gd name="T26" fmla="*/ 0 w 150"/>
              <a:gd name="T27" fmla="*/ 174 h 178"/>
              <a:gd name="T28" fmla="*/ 3 w 150"/>
              <a:gd name="T29" fmla="*/ 171 h 178"/>
              <a:gd name="T30" fmla="*/ 3 w 150"/>
              <a:gd name="T31" fmla="*/ 167 h 178"/>
              <a:gd name="T32" fmla="*/ 7 w 150"/>
              <a:gd name="T33" fmla="*/ 164 h 178"/>
              <a:gd name="T34" fmla="*/ 10 w 150"/>
              <a:gd name="T35" fmla="*/ 160 h 178"/>
              <a:gd name="T36" fmla="*/ 17 w 150"/>
              <a:gd name="T37" fmla="*/ 157 h 178"/>
              <a:gd name="T38" fmla="*/ 24 w 150"/>
              <a:gd name="T39" fmla="*/ 153 h 178"/>
              <a:gd name="T40" fmla="*/ 31 w 150"/>
              <a:gd name="T41" fmla="*/ 150 h 178"/>
              <a:gd name="T42" fmla="*/ 45 w 150"/>
              <a:gd name="T43" fmla="*/ 139 h 178"/>
              <a:gd name="T44" fmla="*/ 59 w 150"/>
              <a:gd name="T45" fmla="*/ 129 h 178"/>
              <a:gd name="T46" fmla="*/ 70 w 150"/>
              <a:gd name="T47" fmla="*/ 118 h 178"/>
              <a:gd name="T48" fmla="*/ 80 w 150"/>
              <a:gd name="T49" fmla="*/ 104 h 178"/>
              <a:gd name="T50" fmla="*/ 91 w 150"/>
              <a:gd name="T51" fmla="*/ 94 h 178"/>
              <a:gd name="T52" fmla="*/ 97 w 150"/>
              <a:gd name="T53" fmla="*/ 80 h 178"/>
              <a:gd name="T54" fmla="*/ 104 w 150"/>
              <a:gd name="T55" fmla="*/ 66 h 178"/>
              <a:gd name="T56" fmla="*/ 108 w 150"/>
              <a:gd name="T57" fmla="*/ 52 h 178"/>
              <a:gd name="T58" fmla="*/ 111 w 150"/>
              <a:gd name="T59" fmla="*/ 41 h 178"/>
              <a:gd name="T60" fmla="*/ 115 w 150"/>
              <a:gd name="T61" fmla="*/ 31 h 178"/>
              <a:gd name="T62" fmla="*/ 115 w 150"/>
              <a:gd name="T63" fmla="*/ 24 h 178"/>
              <a:gd name="T64" fmla="*/ 115 w 150"/>
              <a:gd name="T65" fmla="*/ 17 h 178"/>
              <a:gd name="T66" fmla="*/ 115 w 150"/>
              <a:gd name="T67" fmla="*/ 14 h 178"/>
              <a:gd name="T68" fmla="*/ 115 w 150"/>
              <a:gd name="T69" fmla="*/ 10 h 178"/>
              <a:gd name="T70" fmla="*/ 115 w 150"/>
              <a:gd name="T71" fmla="*/ 7 h 178"/>
              <a:gd name="T72" fmla="*/ 118 w 150"/>
              <a:gd name="T73" fmla="*/ 3 h 178"/>
              <a:gd name="T74" fmla="*/ 122 w 150"/>
              <a:gd name="T75" fmla="*/ 0 h 178"/>
              <a:gd name="T76" fmla="*/ 125 w 150"/>
              <a:gd name="T77" fmla="*/ 0 h 178"/>
              <a:gd name="T78" fmla="*/ 129 w 150"/>
              <a:gd name="T79" fmla="*/ 3 h 178"/>
              <a:gd name="T80" fmla="*/ 136 w 150"/>
              <a:gd name="T81" fmla="*/ 3 h 178"/>
              <a:gd name="T82" fmla="*/ 139 w 150"/>
              <a:gd name="T83" fmla="*/ 7 h 178"/>
              <a:gd name="T84" fmla="*/ 143 w 150"/>
              <a:gd name="T85" fmla="*/ 10 h 178"/>
              <a:gd name="T86" fmla="*/ 146 w 150"/>
              <a:gd name="T87" fmla="*/ 14 h 178"/>
              <a:gd name="T88" fmla="*/ 150 w 150"/>
              <a:gd name="T89" fmla="*/ 17 h 178"/>
              <a:gd name="T90" fmla="*/ 150 w 150"/>
              <a:gd name="T91" fmla="*/ 20 h 178"/>
              <a:gd name="T92" fmla="*/ 150 w 150"/>
              <a:gd name="T93" fmla="*/ 24 h 178"/>
              <a:gd name="T94" fmla="*/ 146 w 150"/>
              <a:gd name="T95" fmla="*/ 27 h 178"/>
              <a:gd name="T96" fmla="*/ 146 w 150"/>
              <a:gd name="T97" fmla="*/ 31 h 178"/>
              <a:gd name="T98" fmla="*/ 143 w 150"/>
              <a:gd name="T99" fmla="*/ 38 h 178"/>
              <a:gd name="T100" fmla="*/ 143 w 150"/>
              <a:gd name="T101" fmla="*/ 45 h 178"/>
              <a:gd name="T102" fmla="*/ 139 w 150"/>
              <a:gd name="T103" fmla="*/ 52 h 178"/>
              <a:gd name="T104" fmla="*/ 136 w 150"/>
              <a:gd name="T105" fmla="*/ 62 h 178"/>
              <a:gd name="T106" fmla="*/ 129 w 150"/>
              <a:gd name="T107" fmla="*/ 80 h 178"/>
              <a:gd name="T108" fmla="*/ 118 w 150"/>
              <a:gd name="T109" fmla="*/ 97 h 178"/>
              <a:gd name="T110" fmla="*/ 108 w 150"/>
              <a:gd name="T111" fmla="*/ 111 h 178"/>
              <a:gd name="T112" fmla="*/ 94 w 150"/>
              <a:gd name="T113" fmla="*/ 125 h 178"/>
              <a:gd name="T114" fmla="*/ 94 w 150"/>
              <a:gd name="T115" fmla="*/ 125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50" h="178">
                <a:moveTo>
                  <a:pt x="94" y="125"/>
                </a:moveTo>
                <a:lnTo>
                  <a:pt x="80" y="139"/>
                </a:lnTo>
                <a:lnTo>
                  <a:pt x="66" y="150"/>
                </a:lnTo>
                <a:lnTo>
                  <a:pt x="52" y="160"/>
                </a:lnTo>
                <a:lnTo>
                  <a:pt x="35" y="167"/>
                </a:lnTo>
                <a:lnTo>
                  <a:pt x="28" y="171"/>
                </a:lnTo>
                <a:lnTo>
                  <a:pt x="21" y="174"/>
                </a:lnTo>
                <a:lnTo>
                  <a:pt x="14" y="174"/>
                </a:lnTo>
                <a:lnTo>
                  <a:pt x="10" y="178"/>
                </a:lnTo>
                <a:lnTo>
                  <a:pt x="7" y="178"/>
                </a:lnTo>
                <a:lnTo>
                  <a:pt x="3" y="178"/>
                </a:lnTo>
                <a:lnTo>
                  <a:pt x="3" y="178"/>
                </a:lnTo>
                <a:lnTo>
                  <a:pt x="0" y="174"/>
                </a:lnTo>
                <a:lnTo>
                  <a:pt x="0" y="174"/>
                </a:lnTo>
                <a:lnTo>
                  <a:pt x="3" y="171"/>
                </a:lnTo>
                <a:lnTo>
                  <a:pt x="3" y="167"/>
                </a:lnTo>
                <a:lnTo>
                  <a:pt x="7" y="164"/>
                </a:lnTo>
                <a:lnTo>
                  <a:pt x="10" y="160"/>
                </a:lnTo>
                <a:lnTo>
                  <a:pt x="17" y="157"/>
                </a:lnTo>
                <a:lnTo>
                  <a:pt x="24" y="153"/>
                </a:lnTo>
                <a:lnTo>
                  <a:pt x="31" y="150"/>
                </a:lnTo>
                <a:lnTo>
                  <a:pt x="45" y="139"/>
                </a:lnTo>
                <a:lnTo>
                  <a:pt x="59" y="129"/>
                </a:lnTo>
                <a:lnTo>
                  <a:pt x="70" y="118"/>
                </a:lnTo>
                <a:lnTo>
                  <a:pt x="80" y="104"/>
                </a:lnTo>
                <a:lnTo>
                  <a:pt x="91" y="94"/>
                </a:lnTo>
                <a:lnTo>
                  <a:pt x="97" y="80"/>
                </a:lnTo>
                <a:lnTo>
                  <a:pt x="104" y="66"/>
                </a:lnTo>
                <a:lnTo>
                  <a:pt x="108" y="52"/>
                </a:lnTo>
                <a:lnTo>
                  <a:pt x="111" y="41"/>
                </a:lnTo>
                <a:lnTo>
                  <a:pt x="115" y="31"/>
                </a:lnTo>
                <a:lnTo>
                  <a:pt x="115" y="24"/>
                </a:lnTo>
                <a:lnTo>
                  <a:pt x="115" y="17"/>
                </a:lnTo>
                <a:lnTo>
                  <a:pt x="115" y="14"/>
                </a:lnTo>
                <a:lnTo>
                  <a:pt x="115" y="10"/>
                </a:lnTo>
                <a:lnTo>
                  <a:pt x="115" y="7"/>
                </a:lnTo>
                <a:lnTo>
                  <a:pt x="118" y="3"/>
                </a:lnTo>
                <a:lnTo>
                  <a:pt x="122" y="0"/>
                </a:lnTo>
                <a:lnTo>
                  <a:pt x="125" y="0"/>
                </a:lnTo>
                <a:lnTo>
                  <a:pt x="129" y="3"/>
                </a:lnTo>
                <a:lnTo>
                  <a:pt x="136" y="3"/>
                </a:lnTo>
                <a:lnTo>
                  <a:pt x="139" y="7"/>
                </a:lnTo>
                <a:lnTo>
                  <a:pt x="143" y="10"/>
                </a:lnTo>
                <a:lnTo>
                  <a:pt x="146" y="14"/>
                </a:lnTo>
                <a:lnTo>
                  <a:pt x="150" y="17"/>
                </a:lnTo>
                <a:lnTo>
                  <a:pt x="150" y="20"/>
                </a:lnTo>
                <a:lnTo>
                  <a:pt x="150" y="24"/>
                </a:lnTo>
                <a:lnTo>
                  <a:pt x="146" y="27"/>
                </a:lnTo>
                <a:lnTo>
                  <a:pt x="146" y="31"/>
                </a:lnTo>
                <a:lnTo>
                  <a:pt x="143" y="38"/>
                </a:lnTo>
                <a:lnTo>
                  <a:pt x="143" y="45"/>
                </a:lnTo>
                <a:lnTo>
                  <a:pt x="139" y="52"/>
                </a:lnTo>
                <a:lnTo>
                  <a:pt x="136" y="62"/>
                </a:lnTo>
                <a:lnTo>
                  <a:pt x="129" y="80"/>
                </a:lnTo>
                <a:lnTo>
                  <a:pt x="118" y="97"/>
                </a:lnTo>
                <a:lnTo>
                  <a:pt x="108" y="111"/>
                </a:lnTo>
                <a:lnTo>
                  <a:pt x="94" y="125"/>
                </a:lnTo>
                <a:lnTo>
                  <a:pt x="94" y="125"/>
                </a:lnTo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60" name="Freeform 60"/>
          <p:cNvSpPr/>
          <p:nvPr/>
        </p:nvSpPr>
        <p:spPr bwMode="auto">
          <a:xfrm>
            <a:off x="1315720" y="5038090"/>
            <a:ext cx="814705" cy="468630"/>
          </a:xfrm>
          <a:custGeom>
            <a:avLst/>
            <a:gdLst>
              <a:gd name="T0" fmla="*/ 4 w 189"/>
              <a:gd name="T1" fmla="*/ 21 h 116"/>
              <a:gd name="T2" fmla="*/ 4 w 189"/>
              <a:gd name="T3" fmla="*/ 18 h 116"/>
              <a:gd name="T4" fmla="*/ 0 w 189"/>
              <a:gd name="T5" fmla="*/ 18 h 116"/>
              <a:gd name="T6" fmla="*/ 0 w 189"/>
              <a:gd name="T7" fmla="*/ 14 h 116"/>
              <a:gd name="T8" fmla="*/ 0 w 189"/>
              <a:gd name="T9" fmla="*/ 11 h 116"/>
              <a:gd name="T10" fmla="*/ 0 w 189"/>
              <a:gd name="T11" fmla="*/ 7 h 116"/>
              <a:gd name="T12" fmla="*/ 0 w 189"/>
              <a:gd name="T13" fmla="*/ 4 h 116"/>
              <a:gd name="T14" fmla="*/ 4 w 189"/>
              <a:gd name="T15" fmla="*/ 4 h 116"/>
              <a:gd name="T16" fmla="*/ 7 w 189"/>
              <a:gd name="T17" fmla="*/ 0 h 116"/>
              <a:gd name="T18" fmla="*/ 14 w 189"/>
              <a:gd name="T19" fmla="*/ 4 h 116"/>
              <a:gd name="T20" fmla="*/ 18 w 189"/>
              <a:gd name="T21" fmla="*/ 4 h 116"/>
              <a:gd name="T22" fmla="*/ 25 w 189"/>
              <a:gd name="T23" fmla="*/ 7 h 116"/>
              <a:gd name="T24" fmla="*/ 28 w 189"/>
              <a:gd name="T25" fmla="*/ 11 h 116"/>
              <a:gd name="T26" fmla="*/ 35 w 189"/>
              <a:gd name="T27" fmla="*/ 18 h 116"/>
              <a:gd name="T28" fmla="*/ 46 w 189"/>
              <a:gd name="T29" fmla="*/ 25 h 116"/>
              <a:gd name="T30" fmla="*/ 60 w 189"/>
              <a:gd name="T31" fmla="*/ 32 h 116"/>
              <a:gd name="T32" fmla="*/ 74 w 189"/>
              <a:gd name="T33" fmla="*/ 46 h 116"/>
              <a:gd name="T34" fmla="*/ 91 w 189"/>
              <a:gd name="T35" fmla="*/ 56 h 116"/>
              <a:gd name="T36" fmla="*/ 108 w 189"/>
              <a:gd name="T37" fmla="*/ 70 h 116"/>
              <a:gd name="T38" fmla="*/ 129 w 189"/>
              <a:gd name="T39" fmla="*/ 77 h 116"/>
              <a:gd name="T40" fmla="*/ 150 w 189"/>
              <a:gd name="T41" fmla="*/ 84 h 116"/>
              <a:gd name="T42" fmla="*/ 157 w 189"/>
              <a:gd name="T43" fmla="*/ 88 h 116"/>
              <a:gd name="T44" fmla="*/ 168 w 189"/>
              <a:gd name="T45" fmla="*/ 91 h 116"/>
              <a:gd name="T46" fmla="*/ 175 w 189"/>
              <a:gd name="T47" fmla="*/ 95 h 116"/>
              <a:gd name="T48" fmla="*/ 178 w 189"/>
              <a:gd name="T49" fmla="*/ 95 h 116"/>
              <a:gd name="T50" fmla="*/ 182 w 189"/>
              <a:gd name="T51" fmla="*/ 98 h 116"/>
              <a:gd name="T52" fmla="*/ 185 w 189"/>
              <a:gd name="T53" fmla="*/ 102 h 116"/>
              <a:gd name="T54" fmla="*/ 185 w 189"/>
              <a:gd name="T55" fmla="*/ 102 h 116"/>
              <a:gd name="T56" fmla="*/ 189 w 189"/>
              <a:gd name="T57" fmla="*/ 105 h 116"/>
              <a:gd name="T58" fmla="*/ 185 w 189"/>
              <a:gd name="T59" fmla="*/ 109 h 116"/>
              <a:gd name="T60" fmla="*/ 178 w 189"/>
              <a:gd name="T61" fmla="*/ 112 h 116"/>
              <a:gd name="T62" fmla="*/ 168 w 189"/>
              <a:gd name="T63" fmla="*/ 112 h 116"/>
              <a:gd name="T64" fmla="*/ 157 w 189"/>
              <a:gd name="T65" fmla="*/ 116 h 116"/>
              <a:gd name="T66" fmla="*/ 143 w 189"/>
              <a:gd name="T67" fmla="*/ 116 h 116"/>
              <a:gd name="T68" fmla="*/ 133 w 189"/>
              <a:gd name="T69" fmla="*/ 116 h 116"/>
              <a:gd name="T70" fmla="*/ 126 w 189"/>
              <a:gd name="T71" fmla="*/ 116 h 116"/>
              <a:gd name="T72" fmla="*/ 119 w 189"/>
              <a:gd name="T73" fmla="*/ 116 h 116"/>
              <a:gd name="T74" fmla="*/ 112 w 189"/>
              <a:gd name="T75" fmla="*/ 112 h 116"/>
              <a:gd name="T76" fmla="*/ 105 w 189"/>
              <a:gd name="T77" fmla="*/ 109 h 116"/>
              <a:gd name="T78" fmla="*/ 95 w 189"/>
              <a:gd name="T79" fmla="*/ 102 h 116"/>
              <a:gd name="T80" fmla="*/ 84 w 189"/>
              <a:gd name="T81" fmla="*/ 91 h 116"/>
              <a:gd name="T82" fmla="*/ 70 w 189"/>
              <a:gd name="T83" fmla="*/ 77 h 116"/>
              <a:gd name="T84" fmla="*/ 60 w 189"/>
              <a:gd name="T85" fmla="*/ 67 h 116"/>
              <a:gd name="T86" fmla="*/ 35 w 189"/>
              <a:gd name="T87" fmla="*/ 42 h 116"/>
              <a:gd name="T88" fmla="*/ 25 w 189"/>
              <a:gd name="T89" fmla="*/ 35 h 116"/>
              <a:gd name="T90" fmla="*/ 18 w 189"/>
              <a:gd name="T91" fmla="*/ 28 h 116"/>
              <a:gd name="T92" fmla="*/ 11 w 189"/>
              <a:gd name="T93" fmla="*/ 21 h 116"/>
              <a:gd name="T94" fmla="*/ 4 w 189"/>
              <a:gd name="T95" fmla="*/ 21 h 116"/>
              <a:gd name="T96" fmla="*/ 4 w 189"/>
              <a:gd name="T97" fmla="*/ 21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9" h="116">
                <a:moveTo>
                  <a:pt x="4" y="21"/>
                </a:moveTo>
                <a:lnTo>
                  <a:pt x="4" y="18"/>
                </a:lnTo>
                <a:lnTo>
                  <a:pt x="0" y="18"/>
                </a:lnTo>
                <a:lnTo>
                  <a:pt x="0" y="14"/>
                </a:lnTo>
                <a:lnTo>
                  <a:pt x="0" y="11"/>
                </a:lnTo>
                <a:lnTo>
                  <a:pt x="0" y="7"/>
                </a:lnTo>
                <a:lnTo>
                  <a:pt x="0" y="4"/>
                </a:lnTo>
                <a:lnTo>
                  <a:pt x="4" y="4"/>
                </a:lnTo>
                <a:lnTo>
                  <a:pt x="7" y="0"/>
                </a:lnTo>
                <a:lnTo>
                  <a:pt x="14" y="4"/>
                </a:lnTo>
                <a:lnTo>
                  <a:pt x="18" y="4"/>
                </a:lnTo>
                <a:lnTo>
                  <a:pt x="25" y="7"/>
                </a:lnTo>
                <a:lnTo>
                  <a:pt x="28" y="11"/>
                </a:lnTo>
                <a:lnTo>
                  <a:pt x="35" y="18"/>
                </a:lnTo>
                <a:lnTo>
                  <a:pt x="46" y="25"/>
                </a:lnTo>
                <a:lnTo>
                  <a:pt x="60" y="32"/>
                </a:lnTo>
                <a:lnTo>
                  <a:pt x="74" y="46"/>
                </a:lnTo>
                <a:lnTo>
                  <a:pt x="91" y="56"/>
                </a:lnTo>
                <a:lnTo>
                  <a:pt x="108" y="70"/>
                </a:lnTo>
                <a:lnTo>
                  <a:pt x="129" y="77"/>
                </a:lnTo>
                <a:lnTo>
                  <a:pt x="150" y="84"/>
                </a:lnTo>
                <a:lnTo>
                  <a:pt x="157" y="88"/>
                </a:lnTo>
                <a:lnTo>
                  <a:pt x="168" y="91"/>
                </a:lnTo>
                <a:lnTo>
                  <a:pt x="175" y="95"/>
                </a:lnTo>
                <a:lnTo>
                  <a:pt x="178" y="95"/>
                </a:lnTo>
                <a:lnTo>
                  <a:pt x="182" y="98"/>
                </a:lnTo>
                <a:lnTo>
                  <a:pt x="185" y="102"/>
                </a:lnTo>
                <a:lnTo>
                  <a:pt x="185" y="102"/>
                </a:lnTo>
                <a:lnTo>
                  <a:pt x="189" y="105"/>
                </a:lnTo>
                <a:lnTo>
                  <a:pt x="185" y="109"/>
                </a:lnTo>
                <a:lnTo>
                  <a:pt x="178" y="112"/>
                </a:lnTo>
                <a:lnTo>
                  <a:pt x="168" y="112"/>
                </a:lnTo>
                <a:lnTo>
                  <a:pt x="157" y="116"/>
                </a:lnTo>
                <a:lnTo>
                  <a:pt x="143" y="116"/>
                </a:lnTo>
                <a:lnTo>
                  <a:pt x="133" y="116"/>
                </a:lnTo>
                <a:lnTo>
                  <a:pt x="126" y="116"/>
                </a:lnTo>
                <a:lnTo>
                  <a:pt x="119" y="116"/>
                </a:lnTo>
                <a:lnTo>
                  <a:pt x="112" y="112"/>
                </a:lnTo>
                <a:lnTo>
                  <a:pt x="105" y="109"/>
                </a:lnTo>
                <a:lnTo>
                  <a:pt x="95" y="102"/>
                </a:lnTo>
                <a:lnTo>
                  <a:pt x="84" y="91"/>
                </a:lnTo>
                <a:lnTo>
                  <a:pt x="70" y="77"/>
                </a:lnTo>
                <a:lnTo>
                  <a:pt x="60" y="67"/>
                </a:lnTo>
                <a:lnTo>
                  <a:pt x="35" y="42"/>
                </a:lnTo>
                <a:lnTo>
                  <a:pt x="25" y="35"/>
                </a:lnTo>
                <a:lnTo>
                  <a:pt x="18" y="28"/>
                </a:lnTo>
                <a:lnTo>
                  <a:pt x="11" y="21"/>
                </a:lnTo>
                <a:lnTo>
                  <a:pt x="4" y="21"/>
                </a:lnTo>
                <a:lnTo>
                  <a:pt x="4" y="21"/>
                </a:lnTo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62" name="Freeform 62"/>
          <p:cNvSpPr/>
          <p:nvPr/>
        </p:nvSpPr>
        <p:spPr bwMode="auto">
          <a:xfrm>
            <a:off x="746760" y="5462270"/>
            <a:ext cx="646430" cy="775970"/>
          </a:xfrm>
          <a:custGeom>
            <a:avLst/>
            <a:gdLst>
              <a:gd name="T0" fmla="*/ 118 w 150"/>
              <a:gd name="T1" fmla="*/ 102 h 192"/>
              <a:gd name="T2" fmla="*/ 111 w 150"/>
              <a:gd name="T3" fmla="*/ 119 h 192"/>
              <a:gd name="T4" fmla="*/ 97 w 150"/>
              <a:gd name="T5" fmla="*/ 133 h 192"/>
              <a:gd name="T6" fmla="*/ 87 w 150"/>
              <a:gd name="T7" fmla="*/ 147 h 192"/>
              <a:gd name="T8" fmla="*/ 73 w 150"/>
              <a:gd name="T9" fmla="*/ 157 h 192"/>
              <a:gd name="T10" fmla="*/ 59 w 150"/>
              <a:gd name="T11" fmla="*/ 168 h 192"/>
              <a:gd name="T12" fmla="*/ 49 w 150"/>
              <a:gd name="T13" fmla="*/ 175 h 192"/>
              <a:gd name="T14" fmla="*/ 35 w 150"/>
              <a:gd name="T15" fmla="*/ 182 h 192"/>
              <a:gd name="T16" fmla="*/ 24 w 150"/>
              <a:gd name="T17" fmla="*/ 185 h 192"/>
              <a:gd name="T18" fmla="*/ 14 w 150"/>
              <a:gd name="T19" fmla="*/ 189 h 192"/>
              <a:gd name="T20" fmla="*/ 7 w 150"/>
              <a:gd name="T21" fmla="*/ 192 h 192"/>
              <a:gd name="T22" fmla="*/ 0 w 150"/>
              <a:gd name="T23" fmla="*/ 192 h 192"/>
              <a:gd name="T24" fmla="*/ 0 w 150"/>
              <a:gd name="T25" fmla="*/ 189 h 192"/>
              <a:gd name="T26" fmla="*/ 0 w 150"/>
              <a:gd name="T27" fmla="*/ 189 h 192"/>
              <a:gd name="T28" fmla="*/ 0 w 150"/>
              <a:gd name="T29" fmla="*/ 185 h 192"/>
              <a:gd name="T30" fmla="*/ 0 w 150"/>
              <a:gd name="T31" fmla="*/ 185 h 192"/>
              <a:gd name="T32" fmla="*/ 3 w 150"/>
              <a:gd name="T33" fmla="*/ 182 h 192"/>
              <a:gd name="T34" fmla="*/ 10 w 150"/>
              <a:gd name="T35" fmla="*/ 178 h 192"/>
              <a:gd name="T36" fmla="*/ 14 w 150"/>
              <a:gd name="T37" fmla="*/ 175 h 192"/>
              <a:gd name="T38" fmla="*/ 28 w 150"/>
              <a:gd name="T39" fmla="*/ 164 h 192"/>
              <a:gd name="T40" fmla="*/ 52 w 150"/>
              <a:gd name="T41" fmla="*/ 140 h 192"/>
              <a:gd name="T42" fmla="*/ 80 w 150"/>
              <a:gd name="T43" fmla="*/ 115 h 192"/>
              <a:gd name="T44" fmla="*/ 90 w 150"/>
              <a:gd name="T45" fmla="*/ 102 h 192"/>
              <a:gd name="T46" fmla="*/ 97 w 150"/>
              <a:gd name="T47" fmla="*/ 84 h 192"/>
              <a:gd name="T48" fmla="*/ 104 w 150"/>
              <a:gd name="T49" fmla="*/ 70 h 192"/>
              <a:gd name="T50" fmla="*/ 108 w 150"/>
              <a:gd name="T51" fmla="*/ 53 h 192"/>
              <a:gd name="T52" fmla="*/ 111 w 150"/>
              <a:gd name="T53" fmla="*/ 39 h 192"/>
              <a:gd name="T54" fmla="*/ 115 w 150"/>
              <a:gd name="T55" fmla="*/ 28 h 192"/>
              <a:gd name="T56" fmla="*/ 115 w 150"/>
              <a:gd name="T57" fmla="*/ 21 h 192"/>
              <a:gd name="T58" fmla="*/ 115 w 150"/>
              <a:gd name="T59" fmla="*/ 14 h 192"/>
              <a:gd name="T60" fmla="*/ 111 w 150"/>
              <a:gd name="T61" fmla="*/ 11 h 192"/>
              <a:gd name="T62" fmla="*/ 111 w 150"/>
              <a:gd name="T63" fmla="*/ 11 h 192"/>
              <a:gd name="T64" fmla="*/ 111 w 150"/>
              <a:gd name="T65" fmla="*/ 7 h 192"/>
              <a:gd name="T66" fmla="*/ 115 w 150"/>
              <a:gd name="T67" fmla="*/ 4 h 192"/>
              <a:gd name="T68" fmla="*/ 118 w 150"/>
              <a:gd name="T69" fmla="*/ 0 h 192"/>
              <a:gd name="T70" fmla="*/ 122 w 150"/>
              <a:gd name="T71" fmla="*/ 0 h 192"/>
              <a:gd name="T72" fmla="*/ 129 w 150"/>
              <a:gd name="T73" fmla="*/ 0 h 192"/>
              <a:gd name="T74" fmla="*/ 136 w 150"/>
              <a:gd name="T75" fmla="*/ 4 h 192"/>
              <a:gd name="T76" fmla="*/ 143 w 150"/>
              <a:gd name="T77" fmla="*/ 7 h 192"/>
              <a:gd name="T78" fmla="*/ 146 w 150"/>
              <a:gd name="T79" fmla="*/ 11 h 192"/>
              <a:gd name="T80" fmla="*/ 150 w 150"/>
              <a:gd name="T81" fmla="*/ 14 h 192"/>
              <a:gd name="T82" fmla="*/ 150 w 150"/>
              <a:gd name="T83" fmla="*/ 18 h 192"/>
              <a:gd name="T84" fmla="*/ 150 w 150"/>
              <a:gd name="T85" fmla="*/ 21 h 192"/>
              <a:gd name="T86" fmla="*/ 150 w 150"/>
              <a:gd name="T87" fmla="*/ 28 h 192"/>
              <a:gd name="T88" fmla="*/ 146 w 150"/>
              <a:gd name="T89" fmla="*/ 35 h 192"/>
              <a:gd name="T90" fmla="*/ 146 w 150"/>
              <a:gd name="T91" fmla="*/ 46 h 192"/>
              <a:gd name="T92" fmla="*/ 139 w 150"/>
              <a:gd name="T93" fmla="*/ 60 h 192"/>
              <a:gd name="T94" fmla="*/ 136 w 150"/>
              <a:gd name="T95" fmla="*/ 70 h 192"/>
              <a:gd name="T96" fmla="*/ 129 w 150"/>
              <a:gd name="T97" fmla="*/ 88 h 192"/>
              <a:gd name="T98" fmla="*/ 118 w 150"/>
              <a:gd name="T99" fmla="*/ 102 h 192"/>
              <a:gd name="T100" fmla="*/ 118 w 150"/>
              <a:gd name="T101" fmla="*/ 10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0" h="192">
                <a:moveTo>
                  <a:pt x="118" y="102"/>
                </a:moveTo>
                <a:lnTo>
                  <a:pt x="111" y="119"/>
                </a:lnTo>
                <a:lnTo>
                  <a:pt x="97" y="133"/>
                </a:lnTo>
                <a:lnTo>
                  <a:pt x="87" y="147"/>
                </a:lnTo>
                <a:lnTo>
                  <a:pt x="73" y="157"/>
                </a:lnTo>
                <a:lnTo>
                  <a:pt x="59" y="168"/>
                </a:lnTo>
                <a:lnTo>
                  <a:pt x="49" y="175"/>
                </a:lnTo>
                <a:lnTo>
                  <a:pt x="35" y="182"/>
                </a:lnTo>
                <a:lnTo>
                  <a:pt x="24" y="185"/>
                </a:lnTo>
                <a:lnTo>
                  <a:pt x="14" y="189"/>
                </a:lnTo>
                <a:lnTo>
                  <a:pt x="7" y="192"/>
                </a:lnTo>
                <a:lnTo>
                  <a:pt x="0" y="192"/>
                </a:lnTo>
                <a:lnTo>
                  <a:pt x="0" y="189"/>
                </a:lnTo>
                <a:lnTo>
                  <a:pt x="0" y="189"/>
                </a:lnTo>
                <a:lnTo>
                  <a:pt x="0" y="185"/>
                </a:lnTo>
                <a:lnTo>
                  <a:pt x="0" y="185"/>
                </a:lnTo>
                <a:lnTo>
                  <a:pt x="3" y="182"/>
                </a:lnTo>
                <a:lnTo>
                  <a:pt x="10" y="178"/>
                </a:lnTo>
                <a:lnTo>
                  <a:pt x="14" y="175"/>
                </a:lnTo>
                <a:lnTo>
                  <a:pt x="28" y="164"/>
                </a:lnTo>
                <a:lnTo>
                  <a:pt x="52" y="140"/>
                </a:lnTo>
                <a:lnTo>
                  <a:pt x="80" y="115"/>
                </a:lnTo>
                <a:lnTo>
                  <a:pt x="90" y="102"/>
                </a:lnTo>
                <a:lnTo>
                  <a:pt x="97" y="84"/>
                </a:lnTo>
                <a:lnTo>
                  <a:pt x="104" y="70"/>
                </a:lnTo>
                <a:lnTo>
                  <a:pt x="108" y="53"/>
                </a:lnTo>
                <a:lnTo>
                  <a:pt x="111" y="39"/>
                </a:lnTo>
                <a:lnTo>
                  <a:pt x="115" y="28"/>
                </a:lnTo>
                <a:lnTo>
                  <a:pt x="115" y="21"/>
                </a:lnTo>
                <a:lnTo>
                  <a:pt x="115" y="14"/>
                </a:lnTo>
                <a:lnTo>
                  <a:pt x="111" y="11"/>
                </a:lnTo>
                <a:lnTo>
                  <a:pt x="111" y="11"/>
                </a:lnTo>
                <a:lnTo>
                  <a:pt x="111" y="7"/>
                </a:lnTo>
                <a:lnTo>
                  <a:pt x="115" y="4"/>
                </a:lnTo>
                <a:lnTo>
                  <a:pt x="118" y="0"/>
                </a:lnTo>
                <a:lnTo>
                  <a:pt x="122" y="0"/>
                </a:lnTo>
                <a:lnTo>
                  <a:pt x="129" y="0"/>
                </a:lnTo>
                <a:lnTo>
                  <a:pt x="136" y="4"/>
                </a:lnTo>
                <a:lnTo>
                  <a:pt x="143" y="7"/>
                </a:lnTo>
                <a:lnTo>
                  <a:pt x="146" y="11"/>
                </a:lnTo>
                <a:lnTo>
                  <a:pt x="150" y="14"/>
                </a:lnTo>
                <a:lnTo>
                  <a:pt x="150" y="18"/>
                </a:lnTo>
                <a:lnTo>
                  <a:pt x="150" y="21"/>
                </a:lnTo>
                <a:lnTo>
                  <a:pt x="150" y="28"/>
                </a:lnTo>
                <a:lnTo>
                  <a:pt x="146" y="35"/>
                </a:lnTo>
                <a:lnTo>
                  <a:pt x="146" y="46"/>
                </a:lnTo>
                <a:lnTo>
                  <a:pt x="139" y="60"/>
                </a:lnTo>
                <a:lnTo>
                  <a:pt x="136" y="70"/>
                </a:lnTo>
                <a:lnTo>
                  <a:pt x="129" y="88"/>
                </a:lnTo>
                <a:lnTo>
                  <a:pt x="118" y="102"/>
                </a:lnTo>
                <a:lnTo>
                  <a:pt x="118" y="102"/>
                </a:lnTo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65" name="Freeform 57"/>
          <p:cNvSpPr/>
          <p:nvPr/>
        </p:nvSpPr>
        <p:spPr bwMode="auto">
          <a:xfrm>
            <a:off x="910590" y="4730750"/>
            <a:ext cx="224279" cy="554899"/>
          </a:xfrm>
          <a:custGeom>
            <a:avLst/>
            <a:gdLst>
              <a:gd name="T0" fmla="*/ 28 w 77"/>
              <a:gd name="T1" fmla="*/ 104 h 199"/>
              <a:gd name="T2" fmla="*/ 25 w 77"/>
              <a:gd name="T3" fmla="*/ 118 h 199"/>
              <a:gd name="T4" fmla="*/ 25 w 77"/>
              <a:gd name="T5" fmla="*/ 125 h 199"/>
              <a:gd name="T6" fmla="*/ 32 w 77"/>
              <a:gd name="T7" fmla="*/ 132 h 199"/>
              <a:gd name="T8" fmla="*/ 49 w 77"/>
              <a:gd name="T9" fmla="*/ 150 h 199"/>
              <a:gd name="T10" fmla="*/ 66 w 77"/>
              <a:gd name="T11" fmla="*/ 167 h 199"/>
              <a:gd name="T12" fmla="*/ 73 w 77"/>
              <a:gd name="T13" fmla="*/ 178 h 199"/>
              <a:gd name="T14" fmla="*/ 73 w 77"/>
              <a:gd name="T15" fmla="*/ 188 h 199"/>
              <a:gd name="T16" fmla="*/ 70 w 77"/>
              <a:gd name="T17" fmla="*/ 199 h 199"/>
              <a:gd name="T18" fmla="*/ 63 w 77"/>
              <a:gd name="T19" fmla="*/ 199 h 199"/>
              <a:gd name="T20" fmla="*/ 59 w 77"/>
              <a:gd name="T21" fmla="*/ 195 h 199"/>
              <a:gd name="T22" fmla="*/ 49 w 77"/>
              <a:gd name="T23" fmla="*/ 188 h 199"/>
              <a:gd name="T24" fmla="*/ 32 w 77"/>
              <a:gd name="T25" fmla="*/ 164 h 199"/>
              <a:gd name="T26" fmla="*/ 18 w 77"/>
              <a:gd name="T27" fmla="*/ 150 h 199"/>
              <a:gd name="T28" fmla="*/ 7 w 77"/>
              <a:gd name="T29" fmla="*/ 139 h 199"/>
              <a:gd name="T30" fmla="*/ 0 w 77"/>
              <a:gd name="T31" fmla="*/ 132 h 199"/>
              <a:gd name="T32" fmla="*/ 0 w 77"/>
              <a:gd name="T33" fmla="*/ 129 h 199"/>
              <a:gd name="T34" fmla="*/ 0 w 77"/>
              <a:gd name="T35" fmla="*/ 122 h 199"/>
              <a:gd name="T36" fmla="*/ 4 w 77"/>
              <a:gd name="T37" fmla="*/ 111 h 199"/>
              <a:gd name="T38" fmla="*/ 11 w 77"/>
              <a:gd name="T39" fmla="*/ 80 h 199"/>
              <a:gd name="T40" fmla="*/ 14 w 77"/>
              <a:gd name="T41" fmla="*/ 52 h 199"/>
              <a:gd name="T42" fmla="*/ 18 w 77"/>
              <a:gd name="T43" fmla="*/ 28 h 199"/>
              <a:gd name="T44" fmla="*/ 18 w 77"/>
              <a:gd name="T45" fmla="*/ 14 h 199"/>
              <a:gd name="T46" fmla="*/ 11 w 77"/>
              <a:gd name="T47" fmla="*/ 10 h 199"/>
              <a:gd name="T48" fmla="*/ 14 w 77"/>
              <a:gd name="T49" fmla="*/ 3 h 199"/>
              <a:gd name="T50" fmla="*/ 21 w 77"/>
              <a:gd name="T51" fmla="*/ 0 h 199"/>
              <a:gd name="T52" fmla="*/ 32 w 77"/>
              <a:gd name="T53" fmla="*/ 0 h 199"/>
              <a:gd name="T54" fmla="*/ 42 w 77"/>
              <a:gd name="T55" fmla="*/ 7 h 199"/>
              <a:gd name="T56" fmla="*/ 49 w 77"/>
              <a:gd name="T57" fmla="*/ 14 h 199"/>
              <a:gd name="T58" fmla="*/ 52 w 77"/>
              <a:gd name="T59" fmla="*/ 21 h 199"/>
              <a:gd name="T60" fmla="*/ 49 w 77"/>
              <a:gd name="T61" fmla="*/ 35 h 199"/>
              <a:gd name="T62" fmla="*/ 39 w 77"/>
              <a:gd name="T63" fmla="*/ 73 h 199"/>
              <a:gd name="T64" fmla="*/ 32 w 77"/>
              <a:gd name="T65" fmla="*/ 97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3" h="874">
                <a:moveTo>
                  <a:pt x="122" y="0"/>
                </a:moveTo>
                <a:lnTo>
                  <a:pt x="143" y="0"/>
                </a:lnTo>
                <a:lnTo>
                  <a:pt x="170" y="0"/>
                </a:lnTo>
                <a:lnTo>
                  <a:pt x="217" y="0"/>
                </a:lnTo>
                <a:lnTo>
                  <a:pt x="265" y="19"/>
                </a:lnTo>
                <a:lnTo>
                  <a:pt x="285" y="45"/>
                </a:lnTo>
                <a:lnTo>
                  <a:pt x="333" y="64"/>
                </a:lnTo>
                <a:lnTo>
                  <a:pt x="333" y="89"/>
                </a:lnTo>
                <a:lnTo>
                  <a:pt x="353" y="89"/>
                </a:lnTo>
                <a:lnTo>
                  <a:pt x="353" y="134"/>
                </a:lnTo>
                <a:lnTo>
                  <a:pt x="333" y="178"/>
                </a:lnTo>
                <a:lnTo>
                  <a:pt x="333" y="223"/>
                </a:lnTo>
                <a:lnTo>
                  <a:pt x="306" y="287"/>
                </a:lnTo>
                <a:lnTo>
                  <a:pt x="265" y="465"/>
                </a:lnTo>
                <a:lnTo>
                  <a:pt x="217" y="618"/>
                </a:lnTo>
                <a:lnTo>
                  <a:pt x="190" y="662"/>
                </a:lnTo>
                <a:lnTo>
                  <a:pt x="190" y="707"/>
                </a:lnTo>
                <a:lnTo>
                  <a:pt x="170" y="751"/>
                </a:lnTo>
                <a:lnTo>
                  <a:pt x="170" y="777"/>
                </a:lnTo>
                <a:lnTo>
                  <a:pt x="170" y="796"/>
                </a:lnTo>
                <a:lnTo>
                  <a:pt x="170" y="816"/>
                </a:lnTo>
                <a:lnTo>
                  <a:pt x="110" y="842"/>
                </a:lnTo>
                <a:lnTo>
                  <a:pt x="36" y="874"/>
                </a:lnTo>
                <a:lnTo>
                  <a:pt x="27" y="866"/>
                </a:lnTo>
                <a:lnTo>
                  <a:pt x="0" y="840"/>
                </a:lnTo>
                <a:lnTo>
                  <a:pt x="0" y="821"/>
                </a:lnTo>
                <a:lnTo>
                  <a:pt x="0" y="796"/>
                </a:lnTo>
                <a:lnTo>
                  <a:pt x="0" y="777"/>
                </a:lnTo>
                <a:lnTo>
                  <a:pt x="0" y="751"/>
                </a:lnTo>
                <a:lnTo>
                  <a:pt x="27" y="707"/>
                </a:lnTo>
                <a:lnTo>
                  <a:pt x="48" y="618"/>
                </a:lnTo>
                <a:lnTo>
                  <a:pt x="75" y="509"/>
                </a:lnTo>
                <a:lnTo>
                  <a:pt x="95" y="420"/>
                </a:lnTo>
                <a:lnTo>
                  <a:pt x="95" y="331"/>
                </a:lnTo>
                <a:lnTo>
                  <a:pt x="122" y="242"/>
                </a:lnTo>
                <a:lnTo>
                  <a:pt x="122" y="178"/>
                </a:lnTo>
                <a:lnTo>
                  <a:pt x="122" y="108"/>
                </a:lnTo>
                <a:lnTo>
                  <a:pt x="122" y="89"/>
                </a:lnTo>
                <a:lnTo>
                  <a:pt x="95" y="64"/>
                </a:lnTo>
                <a:lnTo>
                  <a:pt x="75" y="64"/>
                </a:lnTo>
                <a:lnTo>
                  <a:pt x="75" y="45"/>
                </a:lnTo>
                <a:lnTo>
                  <a:pt x="95" y="19"/>
                </a:lnTo>
                <a:lnTo>
                  <a:pt x="122" y="0"/>
                </a:lnTo>
                <a:close/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68" name="Freeform 57"/>
          <p:cNvSpPr/>
          <p:nvPr/>
        </p:nvSpPr>
        <p:spPr bwMode="auto">
          <a:xfrm>
            <a:off x="921809" y="5233269"/>
            <a:ext cx="309456" cy="286151"/>
          </a:xfrm>
          <a:custGeom>
            <a:avLst/>
            <a:gdLst>
              <a:gd name="T0" fmla="*/ 28 w 77"/>
              <a:gd name="T1" fmla="*/ 104 h 199"/>
              <a:gd name="T2" fmla="*/ 25 w 77"/>
              <a:gd name="T3" fmla="*/ 118 h 199"/>
              <a:gd name="T4" fmla="*/ 25 w 77"/>
              <a:gd name="T5" fmla="*/ 125 h 199"/>
              <a:gd name="T6" fmla="*/ 32 w 77"/>
              <a:gd name="T7" fmla="*/ 132 h 199"/>
              <a:gd name="T8" fmla="*/ 49 w 77"/>
              <a:gd name="T9" fmla="*/ 150 h 199"/>
              <a:gd name="T10" fmla="*/ 66 w 77"/>
              <a:gd name="T11" fmla="*/ 167 h 199"/>
              <a:gd name="T12" fmla="*/ 73 w 77"/>
              <a:gd name="T13" fmla="*/ 178 h 199"/>
              <a:gd name="T14" fmla="*/ 73 w 77"/>
              <a:gd name="T15" fmla="*/ 188 h 199"/>
              <a:gd name="T16" fmla="*/ 70 w 77"/>
              <a:gd name="T17" fmla="*/ 199 h 199"/>
              <a:gd name="T18" fmla="*/ 63 w 77"/>
              <a:gd name="T19" fmla="*/ 199 h 199"/>
              <a:gd name="T20" fmla="*/ 59 w 77"/>
              <a:gd name="T21" fmla="*/ 195 h 199"/>
              <a:gd name="T22" fmla="*/ 49 w 77"/>
              <a:gd name="T23" fmla="*/ 188 h 199"/>
              <a:gd name="T24" fmla="*/ 32 w 77"/>
              <a:gd name="T25" fmla="*/ 164 h 199"/>
              <a:gd name="T26" fmla="*/ 18 w 77"/>
              <a:gd name="T27" fmla="*/ 150 h 199"/>
              <a:gd name="T28" fmla="*/ 7 w 77"/>
              <a:gd name="T29" fmla="*/ 139 h 199"/>
              <a:gd name="T30" fmla="*/ 0 w 77"/>
              <a:gd name="T31" fmla="*/ 132 h 199"/>
              <a:gd name="T32" fmla="*/ 0 w 77"/>
              <a:gd name="T33" fmla="*/ 129 h 199"/>
              <a:gd name="T34" fmla="*/ 0 w 77"/>
              <a:gd name="T35" fmla="*/ 122 h 199"/>
              <a:gd name="T36" fmla="*/ 4 w 77"/>
              <a:gd name="T37" fmla="*/ 111 h 199"/>
              <a:gd name="T38" fmla="*/ 11 w 77"/>
              <a:gd name="T39" fmla="*/ 80 h 199"/>
              <a:gd name="T40" fmla="*/ 14 w 77"/>
              <a:gd name="T41" fmla="*/ 52 h 199"/>
              <a:gd name="T42" fmla="*/ 18 w 77"/>
              <a:gd name="T43" fmla="*/ 28 h 199"/>
              <a:gd name="T44" fmla="*/ 18 w 77"/>
              <a:gd name="T45" fmla="*/ 14 h 199"/>
              <a:gd name="T46" fmla="*/ 11 w 77"/>
              <a:gd name="T47" fmla="*/ 10 h 199"/>
              <a:gd name="T48" fmla="*/ 14 w 77"/>
              <a:gd name="T49" fmla="*/ 3 h 199"/>
              <a:gd name="T50" fmla="*/ 21 w 77"/>
              <a:gd name="T51" fmla="*/ 0 h 199"/>
              <a:gd name="T52" fmla="*/ 32 w 77"/>
              <a:gd name="T53" fmla="*/ 0 h 199"/>
              <a:gd name="T54" fmla="*/ 42 w 77"/>
              <a:gd name="T55" fmla="*/ 7 h 199"/>
              <a:gd name="T56" fmla="*/ 49 w 77"/>
              <a:gd name="T57" fmla="*/ 14 h 199"/>
              <a:gd name="T58" fmla="*/ 52 w 77"/>
              <a:gd name="T59" fmla="*/ 21 h 199"/>
              <a:gd name="T60" fmla="*/ 49 w 77"/>
              <a:gd name="T61" fmla="*/ 35 h 199"/>
              <a:gd name="T62" fmla="*/ 39 w 77"/>
              <a:gd name="T63" fmla="*/ 73 h 199"/>
              <a:gd name="T64" fmla="*/ 32 w 77"/>
              <a:gd name="T65" fmla="*/ 97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87" h="451">
                <a:moveTo>
                  <a:pt x="134" y="0"/>
                </a:moveTo>
                <a:lnTo>
                  <a:pt x="134" y="5"/>
                </a:lnTo>
                <a:lnTo>
                  <a:pt x="182" y="24"/>
                </a:lnTo>
                <a:lnTo>
                  <a:pt x="229" y="69"/>
                </a:lnTo>
                <a:lnTo>
                  <a:pt x="297" y="139"/>
                </a:lnTo>
                <a:lnTo>
                  <a:pt x="365" y="202"/>
                </a:lnTo>
                <a:lnTo>
                  <a:pt x="413" y="247"/>
                </a:lnTo>
                <a:lnTo>
                  <a:pt x="460" y="291"/>
                </a:lnTo>
                <a:lnTo>
                  <a:pt x="460" y="317"/>
                </a:lnTo>
                <a:lnTo>
                  <a:pt x="487" y="336"/>
                </a:lnTo>
                <a:lnTo>
                  <a:pt x="460" y="381"/>
                </a:lnTo>
                <a:lnTo>
                  <a:pt x="460" y="425"/>
                </a:lnTo>
                <a:lnTo>
                  <a:pt x="440" y="451"/>
                </a:lnTo>
                <a:lnTo>
                  <a:pt x="413" y="451"/>
                </a:lnTo>
                <a:lnTo>
                  <a:pt x="392" y="451"/>
                </a:lnTo>
                <a:lnTo>
                  <a:pt x="365" y="425"/>
                </a:lnTo>
                <a:lnTo>
                  <a:pt x="318" y="406"/>
                </a:lnTo>
                <a:lnTo>
                  <a:pt x="297" y="381"/>
                </a:lnTo>
                <a:lnTo>
                  <a:pt x="270" y="317"/>
                </a:lnTo>
                <a:lnTo>
                  <a:pt x="182" y="228"/>
                </a:lnTo>
                <a:lnTo>
                  <a:pt x="134" y="183"/>
                </a:lnTo>
                <a:lnTo>
                  <a:pt x="87" y="139"/>
                </a:lnTo>
                <a:lnTo>
                  <a:pt x="39" y="113"/>
                </a:lnTo>
                <a:lnTo>
                  <a:pt x="12" y="69"/>
                </a:lnTo>
                <a:lnTo>
                  <a:pt x="0" y="57"/>
                </a:lnTo>
                <a:lnTo>
                  <a:pt x="74" y="26"/>
                </a:lnTo>
                <a:lnTo>
                  <a:pt x="134" y="0"/>
                </a:lnTo>
                <a:close/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71" name="Freeform 59"/>
          <p:cNvSpPr/>
          <p:nvPr/>
        </p:nvSpPr>
        <p:spPr bwMode="auto">
          <a:xfrm>
            <a:off x="1345314" y="4872355"/>
            <a:ext cx="465706" cy="181841"/>
          </a:xfrm>
          <a:custGeom>
            <a:avLst/>
            <a:gdLst>
              <a:gd name="T0" fmla="*/ 91 w 129"/>
              <a:gd name="T1" fmla="*/ 3 h 143"/>
              <a:gd name="T2" fmla="*/ 98 w 129"/>
              <a:gd name="T3" fmla="*/ 0 h 143"/>
              <a:gd name="T4" fmla="*/ 105 w 129"/>
              <a:gd name="T5" fmla="*/ 3 h 143"/>
              <a:gd name="T6" fmla="*/ 116 w 129"/>
              <a:gd name="T7" fmla="*/ 10 h 143"/>
              <a:gd name="T8" fmla="*/ 126 w 129"/>
              <a:gd name="T9" fmla="*/ 17 h 143"/>
              <a:gd name="T10" fmla="*/ 129 w 129"/>
              <a:gd name="T11" fmla="*/ 24 h 143"/>
              <a:gd name="T12" fmla="*/ 126 w 129"/>
              <a:gd name="T13" fmla="*/ 34 h 143"/>
              <a:gd name="T14" fmla="*/ 119 w 129"/>
              <a:gd name="T15" fmla="*/ 38 h 143"/>
              <a:gd name="T16" fmla="*/ 112 w 129"/>
              <a:gd name="T17" fmla="*/ 48 h 143"/>
              <a:gd name="T18" fmla="*/ 105 w 129"/>
              <a:gd name="T19" fmla="*/ 62 h 143"/>
              <a:gd name="T20" fmla="*/ 91 w 129"/>
              <a:gd name="T21" fmla="*/ 83 h 143"/>
              <a:gd name="T22" fmla="*/ 77 w 129"/>
              <a:gd name="T23" fmla="*/ 101 h 143"/>
              <a:gd name="T24" fmla="*/ 63 w 129"/>
              <a:gd name="T25" fmla="*/ 115 h 143"/>
              <a:gd name="T26" fmla="*/ 39 w 129"/>
              <a:gd name="T27" fmla="*/ 129 h 143"/>
              <a:gd name="T28" fmla="*/ 11 w 129"/>
              <a:gd name="T29" fmla="*/ 139 h 143"/>
              <a:gd name="T30" fmla="*/ 4 w 129"/>
              <a:gd name="T31" fmla="*/ 139 h 143"/>
              <a:gd name="T32" fmla="*/ 4 w 129"/>
              <a:gd name="T33" fmla="*/ 132 h 143"/>
              <a:gd name="T34" fmla="*/ 14 w 129"/>
              <a:gd name="T35" fmla="*/ 122 h 143"/>
              <a:gd name="T36" fmla="*/ 35 w 129"/>
              <a:gd name="T37" fmla="*/ 108 h 143"/>
              <a:gd name="T38" fmla="*/ 56 w 129"/>
              <a:gd name="T39" fmla="*/ 90 h 143"/>
              <a:gd name="T40" fmla="*/ 74 w 129"/>
              <a:gd name="T41" fmla="*/ 62 h 143"/>
              <a:gd name="T42" fmla="*/ 81 w 129"/>
              <a:gd name="T43" fmla="*/ 45 h 143"/>
              <a:gd name="T44" fmla="*/ 84 w 129"/>
              <a:gd name="T45" fmla="*/ 34 h 143"/>
              <a:gd name="T46" fmla="*/ 88 w 129"/>
              <a:gd name="T47" fmla="*/ 31 h 143"/>
              <a:gd name="T48" fmla="*/ 84 w 129"/>
              <a:gd name="T49" fmla="*/ 31 h 143"/>
              <a:gd name="T50" fmla="*/ 74 w 129"/>
              <a:gd name="T51" fmla="*/ 34 h 143"/>
              <a:gd name="T52" fmla="*/ 63 w 129"/>
              <a:gd name="T53" fmla="*/ 41 h 143"/>
              <a:gd name="T54" fmla="*/ 49 w 129"/>
              <a:gd name="T55" fmla="*/ 45 h 143"/>
              <a:gd name="T56" fmla="*/ 39 w 129"/>
              <a:gd name="T57" fmla="*/ 45 h 143"/>
              <a:gd name="T58" fmla="*/ 28 w 129"/>
              <a:gd name="T59" fmla="*/ 38 h 143"/>
              <a:gd name="T60" fmla="*/ 25 w 129"/>
              <a:gd name="T61" fmla="*/ 31 h 143"/>
              <a:gd name="T62" fmla="*/ 21 w 129"/>
              <a:gd name="T63" fmla="*/ 24 h 143"/>
              <a:gd name="T64" fmla="*/ 28 w 129"/>
              <a:gd name="T65" fmla="*/ 21 h 143"/>
              <a:gd name="T66" fmla="*/ 35 w 129"/>
              <a:gd name="T67" fmla="*/ 21 h 143"/>
              <a:gd name="T68" fmla="*/ 53 w 129"/>
              <a:gd name="T69" fmla="*/ 17 h 143"/>
              <a:gd name="T70" fmla="*/ 74 w 129"/>
              <a:gd name="T71" fmla="*/ 10 h 143"/>
              <a:gd name="T72" fmla="*/ 88 w 129"/>
              <a:gd name="T73" fmla="*/ 7 h 143"/>
              <a:gd name="T74" fmla="*/ 88 w 129"/>
              <a:gd name="T75" fmla="*/ 7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33" h="286">
                <a:moveTo>
                  <a:pt x="523" y="0"/>
                </a:moveTo>
                <a:lnTo>
                  <a:pt x="550" y="0"/>
                </a:lnTo>
                <a:lnTo>
                  <a:pt x="570" y="19"/>
                </a:lnTo>
                <a:lnTo>
                  <a:pt x="618" y="45"/>
                </a:lnTo>
                <a:lnTo>
                  <a:pt x="645" y="64"/>
                </a:lnTo>
                <a:lnTo>
                  <a:pt x="686" y="89"/>
                </a:lnTo>
                <a:lnTo>
                  <a:pt x="713" y="108"/>
                </a:lnTo>
                <a:lnTo>
                  <a:pt x="713" y="134"/>
                </a:lnTo>
                <a:lnTo>
                  <a:pt x="733" y="153"/>
                </a:lnTo>
                <a:lnTo>
                  <a:pt x="713" y="197"/>
                </a:lnTo>
                <a:lnTo>
                  <a:pt x="713" y="216"/>
                </a:lnTo>
                <a:lnTo>
                  <a:pt x="686" y="216"/>
                </a:lnTo>
                <a:lnTo>
                  <a:pt x="677" y="228"/>
                </a:lnTo>
                <a:lnTo>
                  <a:pt x="620" y="228"/>
                </a:lnTo>
                <a:lnTo>
                  <a:pt x="512" y="228"/>
                </a:lnTo>
                <a:lnTo>
                  <a:pt x="422" y="268"/>
                </a:lnTo>
                <a:lnTo>
                  <a:pt x="428" y="261"/>
                </a:lnTo>
                <a:lnTo>
                  <a:pt x="428" y="216"/>
                </a:lnTo>
                <a:lnTo>
                  <a:pt x="455" y="197"/>
                </a:lnTo>
                <a:lnTo>
                  <a:pt x="428" y="197"/>
                </a:lnTo>
                <a:lnTo>
                  <a:pt x="380" y="197"/>
                </a:lnTo>
                <a:lnTo>
                  <a:pt x="360" y="216"/>
                </a:lnTo>
                <a:lnTo>
                  <a:pt x="312" y="242"/>
                </a:lnTo>
                <a:lnTo>
                  <a:pt x="285" y="261"/>
                </a:lnTo>
                <a:lnTo>
                  <a:pt x="217" y="261"/>
                </a:lnTo>
                <a:lnTo>
                  <a:pt x="190" y="286"/>
                </a:lnTo>
                <a:lnTo>
                  <a:pt x="143" y="286"/>
                </a:lnTo>
                <a:lnTo>
                  <a:pt x="122" y="286"/>
                </a:lnTo>
                <a:lnTo>
                  <a:pt x="75" y="261"/>
                </a:lnTo>
                <a:lnTo>
                  <a:pt x="48" y="242"/>
                </a:lnTo>
                <a:lnTo>
                  <a:pt x="27" y="216"/>
                </a:lnTo>
                <a:lnTo>
                  <a:pt x="27" y="197"/>
                </a:lnTo>
                <a:lnTo>
                  <a:pt x="0" y="178"/>
                </a:lnTo>
                <a:lnTo>
                  <a:pt x="0" y="153"/>
                </a:lnTo>
                <a:lnTo>
                  <a:pt x="27" y="153"/>
                </a:lnTo>
                <a:lnTo>
                  <a:pt x="48" y="134"/>
                </a:lnTo>
                <a:lnTo>
                  <a:pt x="75" y="134"/>
                </a:lnTo>
                <a:lnTo>
                  <a:pt x="95" y="134"/>
                </a:lnTo>
                <a:lnTo>
                  <a:pt x="143" y="134"/>
                </a:lnTo>
                <a:lnTo>
                  <a:pt x="217" y="108"/>
                </a:lnTo>
                <a:lnTo>
                  <a:pt x="285" y="89"/>
                </a:lnTo>
                <a:lnTo>
                  <a:pt x="360" y="64"/>
                </a:lnTo>
                <a:lnTo>
                  <a:pt x="407" y="64"/>
                </a:lnTo>
                <a:lnTo>
                  <a:pt x="455" y="45"/>
                </a:lnTo>
                <a:lnTo>
                  <a:pt x="475" y="19"/>
                </a:lnTo>
                <a:lnTo>
                  <a:pt x="523" y="0"/>
                </a:lnTo>
                <a:close/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73" name="Freeform 59"/>
          <p:cNvSpPr/>
          <p:nvPr/>
        </p:nvSpPr>
        <p:spPr bwMode="auto">
          <a:xfrm>
            <a:off x="1268095" y="5006340"/>
            <a:ext cx="520162" cy="433070"/>
          </a:xfrm>
          <a:custGeom>
            <a:avLst/>
            <a:gdLst>
              <a:gd name="T0" fmla="*/ 91 w 129"/>
              <a:gd name="T1" fmla="*/ 3 h 143"/>
              <a:gd name="T2" fmla="*/ 98 w 129"/>
              <a:gd name="T3" fmla="*/ 0 h 143"/>
              <a:gd name="T4" fmla="*/ 105 w 129"/>
              <a:gd name="T5" fmla="*/ 3 h 143"/>
              <a:gd name="T6" fmla="*/ 116 w 129"/>
              <a:gd name="T7" fmla="*/ 10 h 143"/>
              <a:gd name="T8" fmla="*/ 126 w 129"/>
              <a:gd name="T9" fmla="*/ 17 h 143"/>
              <a:gd name="T10" fmla="*/ 129 w 129"/>
              <a:gd name="T11" fmla="*/ 24 h 143"/>
              <a:gd name="T12" fmla="*/ 126 w 129"/>
              <a:gd name="T13" fmla="*/ 34 h 143"/>
              <a:gd name="T14" fmla="*/ 119 w 129"/>
              <a:gd name="T15" fmla="*/ 38 h 143"/>
              <a:gd name="T16" fmla="*/ 112 w 129"/>
              <a:gd name="T17" fmla="*/ 48 h 143"/>
              <a:gd name="T18" fmla="*/ 105 w 129"/>
              <a:gd name="T19" fmla="*/ 62 h 143"/>
              <a:gd name="T20" fmla="*/ 91 w 129"/>
              <a:gd name="T21" fmla="*/ 83 h 143"/>
              <a:gd name="T22" fmla="*/ 77 w 129"/>
              <a:gd name="T23" fmla="*/ 101 h 143"/>
              <a:gd name="T24" fmla="*/ 63 w 129"/>
              <a:gd name="T25" fmla="*/ 115 h 143"/>
              <a:gd name="T26" fmla="*/ 39 w 129"/>
              <a:gd name="T27" fmla="*/ 129 h 143"/>
              <a:gd name="T28" fmla="*/ 11 w 129"/>
              <a:gd name="T29" fmla="*/ 139 h 143"/>
              <a:gd name="T30" fmla="*/ 4 w 129"/>
              <a:gd name="T31" fmla="*/ 139 h 143"/>
              <a:gd name="T32" fmla="*/ 4 w 129"/>
              <a:gd name="T33" fmla="*/ 132 h 143"/>
              <a:gd name="T34" fmla="*/ 14 w 129"/>
              <a:gd name="T35" fmla="*/ 122 h 143"/>
              <a:gd name="T36" fmla="*/ 35 w 129"/>
              <a:gd name="T37" fmla="*/ 108 h 143"/>
              <a:gd name="T38" fmla="*/ 56 w 129"/>
              <a:gd name="T39" fmla="*/ 90 h 143"/>
              <a:gd name="T40" fmla="*/ 74 w 129"/>
              <a:gd name="T41" fmla="*/ 62 h 143"/>
              <a:gd name="T42" fmla="*/ 81 w 129"/>
              <a:gd name="T43" fmla="*/ 45 h 143"/>
              <a:gd name="T44" fmla="*/ 84 w 129"/>
              <a:gd name="T45" fmla="*/ 34 h 143"/>
              <a:gd name="T46" fmla="*/ 88 w 129"/>
              <a:gd name="T47" fmla="*/ 31 h 143"/>
              <a:gd name="T48" fmla="*/ 84 w 129"/>
              <a:gd name="T49" fmla="*/ 31 h 143"/>
              <a:gd name="T50" fmla="*/ 74 w 129"/>
              <a:gd name="T51" fmla="*/ 34 h 143"/>
              <a:gd name="T52" fmla="*/ 63 w 129"/>
              <a:gd name="T53" fmla="*/ 41 h 143"/>
              <a:gd name="T54" fmla="*/ 49 w 129"/>
              <a:gd name="T55" fmla="*/ 45 h 143"/>
              <a:gd name="T56" fmla="*/ 39 w 129"/>
              <a:gd name="T57" fmla="*/ 45 h 143"/>
              <a:gd name="T58" fmla="*/ 28 w 129"/>
              <a:gd name="T59" fmla="*/ 38 h 143"/>
              <a:gd name="T60" fmla="*/ 25 w 129"/>
              <a:gd name="T61" fmla="*/ 31 h 143"/>
              <a:gd name="T62" fmla="*/ 21 w 129"/>
              <a:gd name="T63" fmla="*/ 24 h 143"/>
              <a:gd name="T64" fmla="*/ 28 w 129"/>
              <a:gd name="T65" fmla="*/ 21 h 143"/>
              <a:gd name="T66" fmla="*/ 35 w 129"/>
              <a:gd name="T67" fmla="*/ 21 h 143"/>
              <a:gd name="T68" fmla="*/ 53 w 129"/>
              <a:gd name="T69" fmla="*/ 17 h 143"/>
              <a:gd name="T70" fmla="*/ 74 w 129"/>
              <a:gd name="T71" fmla="*/ 10 h 143"/>
              <a:gd name="T72" fmla="*/ 88 w 129"/>
              <a:gd name="T73" fmla="*/ 7 h 143"/>
              <a:gd name="T74" fmla="*/ 88 w 129"/>
              <a:gd name="T75" fmla="*/ 7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9" h="682">
                <a:moveTo>
                  <a:pt x="655" y="0"/>
                </a:moveTo>
                <a:lnTo>
                  <a:pt x="763" y="0"/>
                </a:lnTo>
                <a:lnTo>
                  <a:pt x="819" y="0"/>
                </a:lnTo>
                <a:lnTo>
                  <a:pt x="808" y="14"/>
                </a:lnTo>
                <a:lnTo>
                  <a:pt x="788" y="33"/>
                </a:lnTo>
                <a:lnTo>
                  <a:pt x="761" y="77"/>
                </a:lnTo>
                <a:lnTo>
                  <a:pt x="740" y="122"/>
                </a:lnTo>
                <a:lnTo>
                  <a:pt x="713" y="167"/>
                </a:lnTo>
                <a:lnTo>
                  <a:pt x="665" y="237"/>
                </a:lnTo>
                <a:lnTo>
                  <a:pt x="618" y="300"/>
                </a:lnTo>
                <a:lnTo>
                  <a:pt x="570" y="370"/>
                </a:lnTo>
                <a:lnTo>
                  <a:pt x="523" y="415"/>
                </a:lnTo>
                <a:lnTo>
                  <a:pt x="475" y="478"/>
                </a:lnTo>
                <a:lnTo>
                  <a:pt x="428" y="504"/>
                </a:lnTo>
                <a:lnTo>
                  <a:pt x="380" y="548"/>
                </a:lnTo>
                <a:lnTo>
                  <a:pt x="265" y="593"/>
                </a:lnTo>
                <a:lnTo>
                  <a:pt x="143" y="637"/>
                </a:lnTo>
                <a:lnTo>
                  <a:pt x="75" y="657"/>
                </a:lnTo>
                <a:lnTo>
                  <a:pt x="48" y="682"/>
                </a:lnTo>
                <a:lnTo>
                  <a:pt x="27" y="657"/>
                </a:lnTo>
                <a:lnTo>
                  <a:pt x="0" y="637"/>
                </a:lnTo>
                <a:lnTo>
                  <a:pt x="27" y="612"/>
                </a:lnTo>
                <a:lnTo>
                  <a:pt x="48" y="593"/>
                </a:lnTo>
                <a:lnTo>
                  <a:pt x="95" y="548"/>
                </a:lnTo>
                <a:lnTo>
                  <a:pt x="170" y="504"/>
                </a:lnTo>
                <a:lnTo>
                  <a:pt x="238" y="459"/>
                </a:lnTo>
                <a:lnTo>
                  <a:pt x="312" y="389"/>
                </a:lnTo>
                <a:lnTo>
                  <a:pt x="380" y="345"/>
                </a:lnTo>
                <a:lnTo>
                  <a:pt x="428" y="281"/>
                </a:lnTo>
                <a:lnTo>
                  <a:pt x="503" y="167"/>
                </a:lnTo>
                <a:lnTo>
                  <a:pt x="523" y="122"/>
                </a:lnTo>
                <a:lnTo>
                  <a:pt x="550" y="58"/>
                </a:lnTo>
                <a:lnTo>
                  <a:pt x="565" y="40"/>
                </a:lnTo>
                <a:lnTo>
                  <a:pt x="655" y="0"/>
                </a:lnTo>
                <a:close/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75" name="Freeform 61"/>
          <p:cNvSpPr/>
          <p:nvPr/>
        </p:nvSpPr>
        <p:spPr bwMode="auto">
          <a:xfrm>
            <a:off x="902970" y="5563235"/>
            <a:ext cx="814705" cy="226345"/>
          </a:xfrm>
          <a:custGeom>
            <a:avLst/>
            <a:gdLst>
              <a:gd name="T0" fmla="*/ 25 w 189"/>
              <a:gd name="T1" fmla="*/ 56 h 178"/>
              <a:gd name="T2" fmla="*/ 14 w 189"/>
              <a:gd name="T3" fmla="*/ 49 h 178"/>
              <a:gd name="T4" fmla="*/ 4 w 189"/>
              <a:gd name="T5" fmla="*/ 42 h 178"/>
              <a:gd name="T6" fmla="*/ 0 w 189"/>
              <a:gd name="T7" fmla="*/ 35 h 178"/>
              <a:gd name="T8" fmla="*/ 7 w 189"/>
              <a:gd name="T9" fmla="*/ 31 h 178"/>
              <a:gd name="T10" fmla="*/ 18 w 189"/>
              <a:gd name="T11" fmla="*/ 28 h 178"/>
              <a:gd name="T12" fmla="*/ 35 w 189"/>
              <a:gd name="T13" fmla="*/ 28 h 178"/>
              <a:gd name="T14" fmla="*/ 63 w 189"/>
              <a:gd name="T15" fmla="*/ 24 h 178"/>
              <a:gd name="T16" fmla="*/ 91 w 189"/>
              <a:gd name="T17" fmla="*/ 21 h 178"/>
              <a:gd name="T18" fmla="*/ 115 w 189"/>
              <a:gd name="T19" fmla="*/ 14 h 178"/>
              <a:gd name="T20" fmla="*/ 129 w 189"/>
              <a:gd name="T21" fmla="*/ 10 h 178"/>
              <a:gd name="T22" fmla="*/ 140 w 189"/>
              <a:gd name="T23" fmla="*/ 3 h 178"/>
              <a:gd name="T24" fmla="*/ 143 w 189"/>
              <a:gd name="T25" fmla="*/ 0 h 178"/>
              <a:gd name="T26" fmla="*/ 150 w 189"/>
              <a:gd name="T27" fmla="*/ 0 h 178"/>
              <a:gd name="T28" fmla="*/ 157 w 189"/>
              <a:gd name="T29" fmla="*/ 7 h 178"/>
              <a:gd name="T30" fmla="*/ 171 w 189"/>
              <a:gd name="T31" fmla="*/ 14 h 178"/>
              <a:gd name="T32" fmla="*/ 185 w 189"/>
              <a:gd name="T33" fmla="*/ 24 h 178"/>
              <a:gd name="T34" fmla="*/ 189 w 189"/>
              <a:gd name="T35" fmla="*/ 31 h 178"/>
              <a:gd name="T36" fmla="*/ 189 w 189"/>
              <a:gd name="T37" fmla="*/ 38 h 178"/>
              <a:gd name="T38" fmla="*/ 182 w 189"/>
              <a:gd name="T39" fmla="*/ 42 h 178"/>
              <a:gd name="T40" fmla="*/ 182 w 189"/>
              <a:gd name="T41" fmla="*/ 45 h 178"/>
              <a:gd name="T42" fmla="*/ 178 w 189"/>
              <a:gd name="T43" fmla="*/ 52 h 178"/>
              <a:gd name="T44" fmla="*/ 175 w 189"/>
              <a:gd name="T45" fmla="*/ 63 h 178"/>
              <a:gd name="T46" fmla="*/ 171 w 189"/>
              <a:gd name="T47" fmla="*/ 80 h 178"/>
              <a:gd name="T48" fmla="*/ 168 w 189"/>
              <a:gd name="T49" fmla="*/ 115 h 178"/>
              <a:gd name="T50" fmla="*/ 157 w 189"/>
              <a:gd name="T51" fmla="*/ 143 h 178"/>
              <a:gd name="T52" fmla="*/ 150 w 189"/>
              <a:gd name="T53" fmla="*/ 160 h 178"/>
              <a:gd name="T54" fmla="*/ 140 w 189"/>
              <a:gd name="T55" fmla="*/ 171 h 178"/>
              <a:gd name="T56" fmla="*/ 133 w 189"/>
              <a:gd name="T57" fmla="*/ 178 h 178"/>
              <a:gd name="T58" fmla="*/ 126 w 189"/>
              <a:gd name="T59" fmla="*/ 178 h 178"/>
              <a:gd name="T60" fmla="*/ 119 w 189"/>
              <a:gd name="T61" fmla="*/ 174 h 178"/>
              <a:gd name="T62" fmla="*/ 119 w 189"/>
              <a:gd name="T63" fmla="*/ 164 h 178"/>
              <a:gd name="T64" fmla="*/ 112 w 189"/>
              <a:gd name="T65" fmla="*/ 150 h 178"/>
              <a:gd name="T66" fmla="*/ 101 w 189"/>
              <a:gd name="T67" fmla="*/ 136 h 178"/>
              <a:gd name="T68" fmla="*/ 91 w 189"/>
              <a:gd name="T69" fmla="*/ 125 h 178"/>
              <a:gd name="T70" fmla="*/ 87 w 189"/>
              <a:gd name="T71" fmla="*/ 118 h 178"/>
              <a:gd name="T72" fmla="*/ 94 w 189"/>
              <a:gd name="T73" fmla="*/ 115 h 178"/>
              <a:gd name="T74" fmla="*/ 108 w 189"/>
              <a:gd name="T75" fmla="*/ 118 h 178"/>
              <a:gd name="T76" fmla="*/ 122 w 189"/>
              <a:gd name="T77" fmla="*/ 122 h 178"/>
              <a:gd name="T78" fmla="*/ 129 w 189"/>
              <a:gd name="T79" fmla="*/ 118 h 178"/>
              <a:gd name="T80" fmla="*/ 133 w 189"/>
              <a:gd name="T81" fmla="*/ 115 h 178"/>
              <a:gd name="T82" fmla="*/ 136 w 189"/>
              <a:gd name="T83" fmla="*/ 108 h 178"/>
              <a:gd name="T84" fmla="*/ 136 w 189"/>
              <a:gd name="T85" fmla="*/ 94 h 178"/>
              <a:gd name="T86" fmla="*/ 140 w 189"/>
              <a:gd name="T87" fmla="*/ 77 h 178"/>
              <a:gd name="T88" fmla="*/ 143 w 189"/>
              <a:gd name="T89" fmla="*/ 59 h 178"/>
              <a:gd name="T90" fmla="*/ 143 w 189"/>
              <a:gd name="T91" fmla="*/ 45 h 178"/>
              <a:gd name="T92" fmla="*/ 143 w 189"/>
              <a:gd name="T93" fmla="*/ 38 h 178"/>
              <a:gd name="T94" fmla="*/ 143 w 189"/>
              <a:gd name="T95" fmla="*/ 35 h 178"/>
              <a:gd name="T96" fmla="*/ 136 w 189"/>
              <a:gd name="T97" fmla="*/ 35 h 178"/>
              <a:gd name="T98" fmla="*/ 122 w 189"/>
              <a:gd name="T99" fmla="*/ 35 h 178"/>
              <a:gd name="T100" fmla="*/ 101 w 189"/>
              <a:gd name="T101" fmla="*/ 42 h 178"/>
              <a:gd name="T102" fmla="*/ 70 w 189"/>
              <a:gd name="T103" fmla="*/ 49 h 178"/>
              <a:gd name="T104" fmla="*/ 52 w 189"/>
              <a:gd name="T105" fmla="*/ 52 h 178"/>
              <a:gd name="T106" fmla="*/ 42 w 189"/>
              <a:gd name="T107" fmla="*/ 52 h 178"/>
              <a:gd name="T108" fmla="*/ 32 w 189"/>
              <a:gd name="T109" fmla="*/ 56 h 178"/>
              <a:gd name="T110" fmla="*/ 28 w 189"/>
              <a:gd name="T111" fmla="*/ 56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83" h="356">
                <a:moveTo>
                  <a:pt x="971" y="0"/>
                </a:moveTo>
                <a:lnTo>
                  <a:pt x="998" y="0"/>
                </a:lnTo>
                <a:lnTo>
                  <a:pt x="1018" y="0"/>
                </a:lnTo>
                <a:lnTo>
                  <a:pt x="1045" y="19"/>
                </a:lnTo>
                <a:lnTo>
                  <a:pt x="1066" y="45"/>
                </a:lnTo>
                <a:lnTo>
                  <a:pt x="1113" y="64"/>
                </a:lnTo>
                <a:lnTo>
                  <a:pt x="1161" y="89"/>
                </a:lnTo>
                <a:lnTo>
                  <a:pt x="1208" y="134"/>
                </a:lnTo>
                <a:lnTo>
                  <a:pt x="1256" y="153"/>
                </a:lnTo>
                <a:lnTo>
                  <a:pt x="1283" y="178"/>
                </a:lnTo>
                <a:lnTo>
                  <a:pt x="1283" y="197"/>
                </a:lnTo>
                <a:lnTo>
                  <a:pt x="1283" y="223"/>
                </a:lnTo>
                <a:lnTo>
                  <a:pt x="1283" y="242"/>
                </a:lnTo>
                <a:lnTo>
                  <a:pt x="1256" y="242"/>
                </a:lnTo>
                <a:lnTo>
                  <a:pt x="1237" y="266"/>
                </a:lnTo>
                <a:lnTo>
                  <a:pt x="1150" y="285"/>
                </a:lnTo>
                <a:lnTo>
                  <a:pt x="1042" y="285"/>
                </a:lnTo>
                <a:lnTo>
                  <a:pt x="971" y="277"/>
                </a:lnTo>
                <a:lnTo>
                  <a:pt x="971" y="267"/>
                </a:lnTo>
                <a:lnTo>
                  <a:pt x="971" y="242"/>
                </a:lnTo>
                <a:lnTo>
                  <a:pt x="971" y="223"/>
                </a:lnTo>
                <a:lnTo>
                  <a:pt x="923" y="223"/>
                </a:lnTo>
                <a:lnTo>
                  <a:pt x="903" y="223"/>
                </a:lnTo>
                <a:lnTo>
                  <a:pt x="828" y="223"/>
                </a:lnTo>
                <a:lnTo>
                  <a:pt x="760" y="242"/>
                </a:lnTo>
                <a:lnTo>
                  <a:pt x="686" y="267"/>
                </a:lnTo>
                <a:lnTo>
                  <a:pt x="570" y="286"/>
                </a:lnTo>
                <a:lnTo>
                  <a:pt x="475" y="312"/>
                </a:lnTo>
                <a:lnTo>
                  <a:pt x="401" y="312"/>
                </a:lnTo>
                <a:lnTo>
                  <a:pt x="353" y="331"/>
                </a:lnTo>
                <a:lnTo>
                  <a:pt x="305" y="331"/>
                </a:lnTo>
                <a:lnTo>
                  <a:pt x="285" y="331"/>
                </a:lnTo>
                <a:lnTo>
                  <a:pt x="238" y="356"/>
                </a:lnTo>
                <a:lnTo>
                  <a:pt x="217" y="356"/>
                </a:lnTo>
                <a:lnTo>
                  <a:pt x="190" y="356"/>
                </a:lnTo>
                <a:lnTo>
                  <a:pt x="170" y="356"/>
                </a:lnTo>
                <a:lnTo>
                  <a:pt x="143" y="331"/>
                </a:lnTo>
                <a:lnTo>
                  <a:pt x="95" y="312"/>
                </a:lnTo>
                <a:lnTo>
                  <a:pt x="75" y="286"/>
                </a:lnTo>
                <a:lnTo>
                  <a:pt x="27" y="267"/>
                </a:lnTo>
                <a:lnTo>
                  <a:pt x="0" y="242"/>
                </a:lnTo>
                <a:lnTo>
                  <a:pt x="0" y="223"/>
                </a:lnTo>
                <a:lnTo>
                  <a:pt x="27" y="197"/>
                </a:lnTo>
                <a:lnTo>
                  <a:pt x="48" y="197"/>
                </a:lnTo>
                <a:lnTo>
                  <a:pt x="75" y="197"/>
                </a:lnTo>
                <a:lnTo>
                  <a:pt x="122" y="178"/>
                </a:lnTo>
                <a:lnTo>
                  <a:pt x="170" y="178"/>
                </a:lnTo>
                <a:lnTo>
                  <a:pt x="238" y="178"/>
                </a:lnTo>
                <a:lnTo>
                  <a:pt x="305" y="153"/>
                </a:lnTo>
                <a:lnTo>
                  <a:pt x="428" y="153"/>
                </a:lnTo>
                <a:lnTo>
                  <a:pt x="523" y="134"/>
                </a:lnTo>
                <a:lnTo>
                  <a:pt x="618" y="134"/>
                </a:lnTo>
                <a:lnTo>
                  <a:pt x="686" y="108"/>
                </a:lnTo>
                <a:lnTo>
                  <a:pt x="781" y="89"/>
                </a:lnTo>
                <a:lnTo>
                  <a:pt x="828" y="64"/>
                </a:lnTo>
                <a:lnTo>
                  <a:pt x="876" y="64"/>
                </a:lnTo>
                <a:lnTo>
                  <a:pt x="923" y="45"/>
                </a:lnTo>
                <a:lnTo>
                  <a:pt x="950" y="19"/>
                </a:lnTo>
                <a:lnTo>
                  <a:pt x="971" y="0"/>
                </a:lnTo>
                <a:close/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77" name="Freeform 61"/>
          <p:cNvSpPr/>
          <p:nvPr/>
        </p:nvSpPr>
        <p:spPr bwMode="auto">
          <a:xfrm>
            <a:off x="1290058" y="6009001"/>
            <a:ext cx="225067" cy="254639"/>
          </a:xfrm>
          <a:custGeom>
            <a:avLst/>
            <a:gdLst>
              <a:gd name="T0" fmla="*/ 25 w 189"/>
              <a:gd name="T1" fmla="*/ 56 h 178"/>
              <a:gd name="T2" fmla="*/ 14 w 189"/>
              <a:gd name="T3" fmla="*/ 49 h 178"/>
              <a:gd name="T4" fmla="*/ 4 w 189"/>
              <a:gd name="T5" fmla="*/ 42 h 178"/>
              <a:gd name="T6" fmla="*/ 0 w 189"/>
              <a:gd name="T7" fmla="*/ 35 h 178"/>
              <a:gd name="T8" fmla="*/ 7 w 189"/>
              <a:gd name="T9" fmla="*/ 31 h 178"/>
              <a:gd name="T10" fmla="*/ 18 w 189"/>
              <a:gd name="T11" fmla="*/ 28 h 178"/>
              <a:gd name="T12" fmla="*/ 35 w 189"/>
              <a:gd name="T13" fmla="*/ 28 h 178"/>
              <a:gd name="T14" fmla="*/ 63 w 189"/>
              <a:gd name="T15" fmla="*/ 24 h 178"/>
              <a:gd name="T16" fmla="*/ 91 w 189"/>
              <a:gd name="T17" fmla="*/ 21 h 178"/>
              <a:gd name="T18" fmla="*/ 115 w 189"/>
              <a:gd name="T19" fmla="*/ 14 h 178"/>
              <a:gd name="T20" fmla="*/ 129 w 189"/>
              <a:gd name="T21" fmla="*/ 10 h 178"/>
              <a:gd name="T22" fmla="*/ 140 w 189"/>
              <a:gd name="T23" fmla="*/ 3 h 178"/>
              <a:gd name="T24" fmla="*/ 143 w 189"/>
              <a:gd name="T25" fmla="*/ 0 h 178"/>
              <a:gd name="T26" fmla="*/ 150 w 189"/>
              <a:gd name="T27" fmla="*/ 0 h 178"/>
              <a:gd name="T28" fmla="*/ 157 w 189"/>
              <a:gd name="T29" fmla="*/ 7 h 178"/>
              <a:gd name="T30" fmla="*/ 171 w 189"/>
              <a:gd name="T31" fmla="*/ 14 h 178"/>
              <a:gd name="T32" fmla="*/ 185 w 189"/>
              <a:gd name="T33" fmla="*/ 24 h 178"/>
              <a:gd name="T34" fmla="*/ 189 w 189"/>
              <a:gd name="T35" fmla="*/ 31 h 178"/>
              <a:gd name="T36" fmla="*/ 189 w 189"/>
              <a:gd name="T37" fmla="*/ 38 h 178"/>
              <a:gd name="T38" fmla="*/ 182 w 189"/>
              <a:gd name="T39" fmla="*/ 42 h 178"/>
              <a:gd name="T40" fmla="*/ 182 w 189"/>
              <a:gd name="T41" fmla="*/ 45 h 178"/>
              <a:gd name="T42" fmla="*/ 178 w 189"/>
              <a:gd name="T43" fmla="*/ 52 h 178"/>
              <a:gd name="T44" fmla="*/ 175 w 189"/>
              <a:gd name="T45" fmla="*/ 63 h 178"/>
              <a:gd name="T46" fmla="*/ 171 w 189"/>
              <a:gd name="T47" fmla="*/ 80 h 178"/>
              <a:gd name="T48" fmla="*/ 168 w 189"/>
              <a:gd name="T49" fmla="*/ 115 h 178"/>
              <a:gd name="T50" fmla="*/ 157 w 189"/>
              <a:gd name="T51" fmla="*/ 143 h 178"/>
              <a:gd name="T52" fmla="*/ 150 w 189"/>
              <a:gd name="T53" fmla="*/ 160 h 178"/>
              <a:gd name="T54" fmla="*/ 140 w 189"/>
              <a:gd name="T55" fmla="*/ 171 h 178"/>
              <a:gd name="T56" fmla="*/ 133 w 189"/>
              <a:gd name="T57" fmla="*/ 178 h 178"/>
              <a:gd name="T58" fmla="*/ 126 w 189"/>
              <a:gd name="T59" fmla="*/ 178 h 178"/>
              <a:gd name="T60" fmla="*/ 119 w 189"/>
              <a:gd name="T61" fmla="*/ 174 h 178"/>
              <a:gd name="T62" fmla="*/ 119 w 189"/>
              <a:gd name="T63" fmla="*/ 164 h 178"/>
              <a:gd name="T64" fmla="*/ 112 w 189"/>
              <a:gd name="T65" fmla="*/ 150 h 178"/>
              <a:gd name="T66" fmla="*/ 101 w 189"/>
              <a:gd name="T67" fmla="*/ 136 h 178"/>
              <a:gd name="T68" fmla="*/ 91 w 189"/>
              <a:gd name="T69" fmla="*/ 125 h 178"/>
              <a:gd name="T70" fmla="*/ 87 w 189"/>
              <a:gd name="T71" fmla="*/ 118 h 178"/>
              <a:gd name="T72" fmla="*/ 94 w 189"/>
              <a:gd name="T73" fmla="*/ 115 h 178"/>
              <a:gd name="T74" fmla="*/ 108 w 189"/>
              <a:gd name="T75" fmla="*/ 118 h 178"/>
              <a:gd name="T76" fmla="*/ 122 w 189"/>
              <a:gd name="T77" fmla="*/ 122 h 178"/>
              <a:gd name="T78" fmla="*/ 129 w 189"/>
              <a:gd name="T79" fmla="*/ 118 h 178"/>
              <a:gd name="T80" fmla="*/ 133 w 189"/>
              <a:gd name="T81" fmla="*/ 115 h 178"/>
              <a:gd name="T82" fmla="*/ 136 w 189"/>
              <a:gd name="T83" fmla="*/ 108 h 178"/>
              <a:gd name="T84" fmla="*/ 136 w 189"/>
              <a:gd name="T85" fmla="*/ 94 h 178"/>
              <a:gd name="T86" fmla="*/ 140 w 189"/>
              <a:gd name="T87" fmla="*/ 77 h 178"/>
              <a:gd name="T88" fmla="*/ 143 w 189"/>
              <a:gd name="T89" fmla="*/ 59 h 178"/>
              <a:gd name="T90" fmla="*/ 143 w 189"/>
              <a:gd name="T91" fmla="*/ 45 h 178"/>
              <a:gd name="T92" fmla="*/ 143 w 189"/>
              <a:gd name="T93" fmla="*/ 38 h 178"/>
              <a:gd name="T94" fmla="*/ 143 w 189"/>
              <a:gd name="T95" fmla="*/ 35 h 178"/>
              <a:gd name="T96" fmla="*/ 136 w 189"/>
              <a:gd name="T97" fmla="*/ 35 h 178"/>
              <a:gd name="T98" fmla="*/ 122 w 189"/>
              <a:gd name="T99" fmla="*/ 35 h 178"/>
              <a:gd name="T100" fmla="*/ 101 w 189"/>
              <a:gd name="T101" fmla="*/ 42 h 178"/>
              <a:gd name="T102" fmla="*/ 70 w 189"/>
              <a:gd name="T103" fmla="*/ 49 h 178"/>
              <a:gd name="T104" fmla="*/ 52 w 189"/>
              <a:gd name="T105" fmla="*/ 52 h 178"/>
              <a:gd name="T106" fmla="*/ 42 w 189"/>
              <a:gd name="T107" fmla="*/ 52 h 178"/>
              <a:gd name="T108" fmla="*/ 32 w 189"/>
              <a:gd name="T109" fmla="*/ 56 h 178"/>
              <a:gd name="T110" fmla="*/ 28 w 189"/>
              <a:gd name="T111" fmla="*/ 56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54" h="401">
                <a:moveTo>
                  <a:pt x="27" y="0"/>
                </a:moveTo>
                <a:lnTo>
                  <a:pt x="48" y="0"/>
                </a:lnTo>
                <a:lnTo>
                  <a:pt x="95" y="0"/>
                </a:lnTo>
                <a:lnTo>
                  <a:pt x="143" y="19"/>
                </a:lnTo>
                <a:lnTo>
                  <a:pt x="190" y="19"/>
                </a:lnTo>
                <a:lnTo>
                  <a:pt x="238" y="45"/>
                </a:lnTo>
                <a:lnTo>
                  <a:pt x="265" y="45"/>
                </a:lnTo>
                <a:lnTo>
                  <a:pt x="285" y="19"/>
                </a:lnTo>
                <a:lnTo>
                  <a:pt x="298" y="19"/>
                </a:lnTo>
                <a:lnTo>
                  <a:pt x="311" y="81"/>
                </a:lnTo>
                <a:lnTo>
                  <a:pt x="335" y="189"/>
                </a:lnTo>
                <a:lnTo>
                  <a:pt x="347" y="297"/>
                </a:lnTo>
                <a:lnTo>
                  <a:pt x="354" y="360"/>
                </a:lnTo>
                <a:lnTo>
                  <a:pt x="333" y="376"/>
                </a:lnTo>
                <a:lnTo>
                  <a:pt x="312" y="401"/>
                </a:lnTo>
                <a:lnTo>
                  <a:pt x="285" y="401"/>
                </a:lnTo>
                <a:lnTo>
                  <a:pt x="265" y="401"/>
                </a:lnTo>
                <a:lnTo>
                  <a:pt x="238" y="401"/>
                </a:lnTo>
                <a:lnTo>
                  <a:pt x="217" y="376"/>
                </a:lnTo>
                <a:lnTo>
                  <a:pt x="217" y="356"/>
                </a:lnTo>
                <a:lnTo>
                  <a:pt x="217" y="312"/>
                </a:lnTo>
                <a:lnTo>
                  <a:pt x="190" y="267"/>
                </a:lnTo>
                <a:lnTo>
                  <a:pt x="170" y="223"/>
                </a:lnTo>
                <a:lnTo>
                  <a:pt x="143" y="178"/>
                </a:lnTo>
                <a:lnTo>
                  <a:pt x="95" y="134"/>
                </a:lnTo>
                <a:lnTo>
                  <a:pt x="48" y="108"/>
                </a:lnTo>
                <a:lnTo>
                  <a:pt x="27" y="64"/>
                </a:lnTo>
                <a:lnTo>
                  <a:pt x="0" y="45"/>
                </a:lnTo>
                <a:lnTo>
                  <a:pt x="0" y="19"/>
                </a:lnTo>
                <a:lnTo>
                  <a:pt x="27" y="0"/>
                </a:lnTo>
                <a:close/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84" name="Freeform 61"/>
          <p:cNvSpPr/>
          <p:nvPr/>
        </p:nvSpPr>
        <p:spPr bwMode="auto">
          <a:xfrm>
            <a:off x="1482848" y="5728155"/>
            <a:ext cx="221351" cy="525274"/>
          </a:xfrm>
          <a:custGeom>
            <a:avLst/>
            <a:gdLst>
              <a:gd name="T0" fmla="*/ 25 w 189"/>
              <a:gd name="T1" fmla="*/ 56 h 178"/>
              <a:gd name="T2" fmla="*/ 14 w 189"/>
              <a:gd name="T3" fmla="*/ 49 h 178"/>
              <a:gd name="T4" fmla="*/ 4 w 189"/>
              <a:gd name="T5" fmla="*/ 42 h 178"/>
              <a:gd name="T6" fmla="*/ 0 w 189"/>
              <a:gd name="T7" fmla="*/ 35 h 178"/>
              <a:gd name="T8" fmla="*/ 7 w 189"/>
              <a:gd name="T9" fmla="*/ 31 h 178"/>
              <a:gd name="T10" fmla="*/ 18 w 189"/>
              <a:gd name="T11" fmla="*/ 28 h 178"/>
              <a:gd name="T12" fmla="*/ 35 w 189"/>
              <a:gd name="T13" fmla="*/ 28 h 178"/>
              <a:gd name="T14" fmla="*/ 63 w 189"/>
              <a:gd name="T15" fmla="*/ 24 h 178"/>
              <a:gd name="T16" fmla="*/ 91 w 189"/>
              <a:gd name="T17" fmla="*/ 21 h 178"/>
              <a:gd name="T18" fmla="*/ 115 w 189"/>
              <a:gd name="T19" fmla="*/ 14 h 178"/>
              <a:gd name="T20" fmla="*/ 129 w 189"/>
              <a:gd name="T21" fmla="*/ 10 h 178"/>
              <a:gd name="T22" fmla="*/ 140 w 189"/>
              <a:gd name="T23" fmla="*/ 3 h 178"/>
              <a:gd name="T24" fmla="*/ 143 w 189"/>
              <a:gd name="T25" fmla="*/ 0 h 178"/>
              <a:gd name="T26" fmla="*/ 150 w 189"/>
              <a:gd name="T27" fmla="*/ 0 h 178"/>
              <a:gd name="T28" fmla="*/ 157 w 189"/>
              <a:gd name="T29" fmla="*/ 7 h 178"/>
              <a:gd name="T30" fmla="*/ 171 w 189"/>
              <a:gd name="T31" fmla="*/ 14 h 178"/>
              <a:gd name="T32" fmla="*/ 185 w 189"/>
              <a:gd name="T33" fmla="*/ 24 h 178"/>
              <a:gd name="T34" fmla="*/ 189 w 189"/>
              <a:gd name="T35" fmla="*/ 31 h 178"/>
              <a:gd name="T36" fmla="*/ 189 w 189"/>
              <a:gd name="T37" fmla="*/ 38 h 178"/>
              <a:gd name="T38" fmla="*/ 182 w 189"/>
              <a:gd name="T39" fmla="*/ 42 h 178"/>
              <a:gd name="T40" fmla="*/ 182 w 189"/>
              <a:gd name="T41" fmla="*/ 45 h 178"/>
              <a:gd name="T42" fmla="*/ 178 w 189"/>
              <a:gd name="T43" fmla="*/ 52 h 178"/>
              <a:gd name="T44" fmla="*/ 175 w 189"/>
              <a:gd name="T45" fmla="*/ 63 h 178"/>
              <a:gd name="T46" fmla="*/ 171 w 189"/>
              <a:gd name="T47" fmla="*/ 80 h 178"/>
              <a:gd name="T48" fmla="*/ 168 w 189"/>
              <a:gd name="T49" fmla="*/ 115 h 178"/>
              <a:gd name="T50" fmla="*/ 157 w 189"/>
              <a:gd name="T51" fmla="*/ 143 h 178"/>
              <a:gd name="T52" fmla="*/ 150 w 189"/>
              <a:gd name="T53" fmla="*/ 160 h 178"/>
              <a:gd name="T54" fmla="*/ 140 w 189"/>
              <a:gd name="T55" fmla="*/ 171 h 178"/>
              <a:gd name="T56" fmla="*/ 133 w 189"/>
              <a:gd name="T57" fmla="*/ 178 h 178"/>
              <a:gd name="T58" fmla="*/ 126 w 189"/>
              <a:gd name="T59" fmla="*/ 178 h 178"/>
              <a:gd name="T60" fmla="*/ 119 w 189"/>
              <a:gd name="T61" fmla="*/ 174 h 178"/>
              <a:gd name="T62" fmla="*/ 119 w 189"/>
              <a:gd name="T63" fmla="*/ 164 h 178"/>
              <a:gd name="T64" fmla="*/ 112 w 189"/>
              <a:gd name="T65" fmla="*/ 150 h 178"/>
              <a:gd name="T66" fmla="*/ 101 w 189"/>
              <a:gd name="T67" fmla="*/ 136 h 178"/>
              <a:gd name="T68" fmla="*/ 91 w 189"/>
              <a:gd name="T69" fmla="*/ 125 h 178"/>
              <a:gd name="T70" fmla="*/ 87 w 189"/>
              <a:gd name="T71" fmla="*/ 118 h 178"/>
              <a:gd name="T72" fmla="*/ 94 w 189"/>
              <a:gd name="T73" fmla="*/ 115 h 178"/>
              <a:gd name="T74" fmla="*/ 108 w 189"/>
              <a:gd name="T75" fmla="*/ 118 h 178"/>
              <a:gd name="T76" fmla="*/ 122 w 189"/>
              <a:gd name="T77" fmla="*/ 122 h 178"/>
              <a:gd name="T78" fmla="*/ 129 w 189"/>
              <a:gd name="T79" fmla="*/ 118 h 178"/>
              <a:gd name="T80" fmla="*/ 133 w 189"/>
              <a:gd name="T81" fmla="*/ 115 h 178"/>
              <a:gd name="T82" fmla="*/ 136 w 189"/>
              <a:gd name="T83" fmla="*/ 108 h 178"/>
              <a:gd name="T84" fmla="*/ 136 w 189"/>
              <a:gd name="T85" fmla="*/ 94 h 178"/>
              <a:gd name="T86" fmla="*/ 140 w 189"/>
              <a:gd name="T87" fmla="*/ 77 h 178"/>
              <a:gd name="T88" fmla="*/ 143 w 189"/>
              <a:gd name="T89" fmla="*/ 59 h 178"/>
              <a:gd name="T90" fmla="*/ 143 w 189"/>
              <a:gd name="T91" fmla="*/ 45 h 178"/>
              <a:gd name="T92" fmla="*/ 143 w 189"/>
              <a:gd name="T93" fmla="*/ 38 h 178"/>
              <a:gd name="T94" fmla="*/ 143 w 189"/>
              <a:gd name="T95" fmla="*/ 35 h 178"/>
              <a:gd name="T96" fmla="*/ 136 w 189"/>
              <a:gd name="T97" fmla="*/ 35 h 178"/>
              <a:gd name="T98" fmla="*/ 122 w 189"/>
              <a:gd name="T99" fmla="*/ 35 h 178"/>
              <a:gd name="T100" fmla="*/ 101 w 189"/>
              <a:gd name="T101" fmla="*/ 42 h 178"/>
              <a:gd name="T102" fmla="*/ 70 w 189"/>
              <a:gd name="T103" fmla="*/ 49 h 178"/>
              <a:gd name="T104" fmla="*/ 52 w 189"/>
              <a:gd name="T105" fmla="*/ 52 h 178"/>
              <a:gd name="T106" fmla="*/ 42 w 189"/>
              <a:gd name="T107" fmla="*/ 52 h 178"/>
              <a:gd name="T108" fmla="*/ 32 w 189"/>
              <a:gd name="T109" fmla="*/ 56 h 178"/>
              <a:gd name="T110" fmla="*/ 28 w 189"/>
              <a:gd name="T111" fmla="*/ 56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9" h="827">
                <a:moveTo>
                  <a:pt x="349" y="0"/>
                </a:moveTo>
                <a:lnTo>
                  <a:pt x="348" y="2"/>
                </a:lnTo>
                <a:lnTo>
                  <a:pt x="348" y="21"/>
                </a:lnTo>
                <a:lnTo>
                  <a:pt x="321" y="46"/>
                </a:lnTo>
                <a:lnTo>
                  <a:pt x="321" y="65"/>
                </a:lnTo>
                <a:lnTo>
                  <a:pt x="300" y="110"/>
                </a:lnTo>
                <a:lnTo>
                  <a:pt x="300" y="135"/>
                </a:lnTo>
                <a:lnTo>
                  <a:pt x="300" y="199"/>
                </a:lnTo>
                <a:lnTo>
                  <a:pt x="273" y="243"/>
                </a:lnTo>
                <a:lnTo>
                  <a:pt x="273" y="352"/>
                </a:lnTo>
                <a:lnTo>
                  <a:pt x="253" y="466"/>
                </a:lnTo>
                <a:lnTo>
                  <a:pt x="205" y="555"/>
                </a:lnTo>
                <a:lnTo>
                  <a:pt x="178" y="645"/>
                </a:lnTo>
                <a:lnTo>
                  <a:pt x="158" y="708"/>
                </a:lnTo>
                <a:lnTo>
                  <a:pt x="131" y="753"/>
                </a:lnTo>
                <a:lnTo>
                  <a:pt x="83" y="797"/>
                </a:lnTo>
                <a:lnTo>
                  <a:pt x="62" y="823"/>
                </a:lnTo>
                <a:lnTo>
                  <a:pt x="57" y="827"/>
                </a:lnTo>
                <a:lnTo>
                  <a:pt x="50" y="763"/>
                </a:lnTo>
                <a:lnTo>
                  <a:pt x="38" y="655"/>
                </a:lnTo>
                <a:lnTo>
                  <a:pt x="14" y="547"/>
                </a:lnTo>
                <a:lnTo>
                  <a:pt x="0" y="485"/>
                </a:lnTo>
                <a:lnTo>
                  <a:pt x="14" y="485"/>
                </a:lnTo>
                <a:lnTo>
                  <a:pt x="14" y="466"/>
                </a:lnTo>
                <a:lnTo>
                  <a:pt x="14" y="441"/>
                </a:lnTo>
                <a:lnTo>
                  <a:pt x="35" y="422"/>
                </a:lnTo>
                <a:lnTo>
                  <a:pt x="35" y="377"/>
                </a:lnTo>
                <a:lnTo>
                  <a:pt x="35" y="333"/>
                </a:lnTo>
                <a:lnTo>
                  <a:pt x="62" y="269"/>
                </a:lnTo>
                <a:lnTo>
                  <a:pt x="62" y="224"/>
                </a:lnTo>
                <a:lnTo>
                  <a:pt x="83" y="154"/>
                </a:lnTo>
                <a:lnTo>
                  <a:pt x="83" y="110"/>
                </a:lnTo>
                <a:lnTo>
                  <a:pt x="83" y="65"/>
                </a:lnTo>
                <a:lnTo>
                  <a:pt x="83" y="21"/>
                </a:lnTo>
                <a:lnTo>
                  <a:pt x="83" y="11"/>
                </a:lnTo>
                <a:lnTo>
                  <a:pt x="154" y="19"/>
                </a:lnTo>
                <a:lnTo>
                  <a:pt x="262" y="19"/>
                </a:lnTo>
                <a:lnTo>
                  <a:pt x="349" y="0"/>
                </a:lnTo>
                <a:close/>
              </a:path>
            </a:pathLst>
          </a:custGeom>
          <a:solidFill>
            <a:srgbClr val="FF0000"/>
          </a:solidFill>
          <a:ln w="11113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0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500"/>
                            </p:stCondLst>
                            <p:childTnLst>
                              <p:par>
                                <p:cTn id="9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0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50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4000"/>
                            </p:stCondLst>
                            <p:childTnLst>
                              <p:par>
                                <p:cTn id="10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4500"/>
                            </p:stCondLst>
                            <p:childTnLst>
                              <p:par>
                                <p:cTn id="10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0"/>
                            </p:stCondLst>
                            <p:childTnLst>
                              <p:par>
                                <p:cTn id="1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1" grpId="0" bldLvl="0" animBg="1"/>
      <p:bldP spid="25" grpId="0" bldLvl="0" animBg="1"/>
      <p:bldP spid="26" grpId="0" bldLvl="0" animBg="1"/>
      <p:bldP spid="27" grpId="0" bldLvl="0" animBg="1"/>
      <p:bldP spid="29" grpId="0" bldLvl="0" animBg="1"/>
      <p:bldP spid="30" grpId="0" bldLvl="0" animBg="1"/>
      <p:bldP spid="31" grpId="0" bldLvl="0" animBg="1"/>
      <p:bldP spid="33" grpId="0" bldLvl="0" animBg="1"/>
      <p:bldP spid="34" grpId="0" bldLvl="0" animBg="1"/>
      <p:bldP spid="35" grpId="0" bldLvl="0" animBg="1"/>
      <p:bldP spid="20" grpId="1" animBg="1"/>
      <p:bldP spid="21" grpId="1" animBg="1"/>
      <p:bldP spid="25" grpId="1" animBg="1"/>
      <p:bldP spid="26" grpId="1" animBg="1"/>
      <p:bldP spid="27" grpId="1" animBg="1"/>
      <p:bldP spid="29" grpId="1" animBg="1"/>
      <p:bldP spid="30" grpId="1" animBg="1"/>
      <p:bldP spid="31" grpId="1" animBg="1"/>
      <p:bldP spid="33" grpId="1" animBg="1"/>
      <p:bldP spid="34" grpId="1" animBg="1"/>
      <p:bldP spid="35" grpId="1" animBg="1"/>
      <p:bldP spid="36" grpId="0" bldLvl="0" animBg="1"/>
      <p:bldP spid="36" grpId="1" animBg="1"/>
      <p:bldP spid="38" grpId="0" bldLvl="0" animBg="1"/>
      <p:bldP spid="38" grpId="1" animBg="1"/>
      <p:bldP spid="41" grpId="0" bldLvl="0" animBg="1"/>
      <p:bldP spid="41" grpId="1" animBg="1"/>
      <p:bldP spid="43" grpId="0" bldLvl="0" animBg="1"/>
      <p:bldP spid="43" grpId="1" animBg="1"/>
      <p:bldP spid="54" grpId="0" bldLvl="0" animBg="1"/>
      <p:bldP spid="57" grpId="0" bldLvl="0" animBg="1"/>
      <p:bldP spid="60" grpId="0" bldLvl="0" animBg="1"/>
      <p:bldP spid="62" grpId="0" bldLvl="0" animBg="1"/>
      <p:bldP spid="65" grpId="0" bldLvl="0" animBg="1"/>
      <p:bldP spid="68" grpId="0" bldLvl="0" animBg="1"/>
      <p:bldP spid="54" grpId="1" animBg="1"/>
      <p:bldP spid="57" grpId="1" animBg="1"/>
      <p:bldP spid="60" grpId="1" animBg="1"/>
      <p:bldP spid="62" grpId="1" animBg="1"/>
      <p:bldP spid="65" grpId="1" animBg="1"/>
      <p:bldP spid="68" grpId="1" animBg="1"/>
      <p:bldP spid="71" grpId="0" bldLvl="0" animBg="1"/>
      <p:bldP spid="71" grpId="1" animBg="1"/>
      <p:bldP spid="73" grpId="0" bldLvl="0" animBg="1"/>
      <p:bldP spid="73" grpId="1" animBg="1"/>
      <p:bldP spid="75" grpId="0" bldLvl="0" animBg="1"/>
      <p:bldP spid="75" grpId="1" animBg="1"/>
      <p:bldP spid="77" grpId="0" bldLvl="0" animBg="1"/>
      <p:bldP spid="77" grpId="1" animBg="1"/>
      <p:bldP spid="84" grpId="0" bldLvl="0" animBg="1"/>
      <p:bldP spid="84" grpId="1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20515" y="3669665"/>
            <a:ext cx="3830320" cy="3549650"/>
          </a:xfrm>
          <a:prstGeom prst="rect">
            <a:avLst/>
          </a:prstGeom>
        </p:spPr>
      </p:pic>
      <p:pic>
        <p:nvPicPr>
          <p:cNvPr id="163" name="图片 162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3420" y="3568700"/>
            <a:ext cx="3830320" cy="354965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辨析汉字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1" name="文本框 7"/>
          <p:cNvSpPr txBox="1"/>
          <p:nvPr/>
        </p:nvSpPr>
        <p:spPr>
          <a:xfrm>
            <a:off x="240665" y="735965"/>
            <a:ext cx="5127625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D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iscrimination of Chinese characters.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5" name="图片 4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118" name="图片 117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5055" y="3585210"/>
            <a:ext cx="3830320" cy="3549650"/>
          </a:xfrm>
          <a:prstGeom prst="rect">
            <a:avLst/>
          </a:prstGeom>
        </p:spPr>
      </p:pic>
      <p:pic>
        <p:nvPicPr>
          <p:cNvPr id="105" name="图片 104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0940" y="904240"/>
            <a:ext cx="3830320" cy="3549650"/>
          </a:xfrm>
          <a:prstGeom prst="rect">
            <a:avLst/>
          </a:prstGeom>
        </p:spPr>
      </p:pic>
      <p:sp>
        <p:nvSpPr>
          <p:cNvPr id="116" name="文本框 7"/>
          <p:cNvSpPr txBox="1"/>
          <p:nvPr/>
        </p:nvSpPr>
        <p:spPr>
          <a:xfrm>
            <a:off x="2530475" y="1576070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wù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26" name="文本框 7"/>
          <p:cNvSpPr txBox="1"/>
          <p:nvPr/>
        </p:nvSpPr>
        <p:spPr>
          <a:xfrm>
            <a:off x="2217420" y="4296410"/>
            <a:ext cx="1677670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cháng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135" name="图片 134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24325" y="937895"/>
            <a:ext cx="3830320" cy="3549650"/>
          </a:xfrm>
          <a:prstGeom prst="rect">
            <a:avLst/>
          </a:prstGeom>
        </p:spPr>
      </p:pic>
      <p:sp>
        <p:nvSpPr>
          <p:cNvPr id="143" name="文本框 7"/>
          <p:cNvSpPr txBox="1"/>
          <p:nvPr/>
        </p:nvSpPr>
        <p:spPr>
          <a:xfrm>
            <a:off x="5497830" y="1576070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qīng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45" name="文本框 7"/>
          <p:cNvSpPr txBox="1"/>
          <p:nvPr/>
        </p:nvSpPr>
        <p:spPr>
          <a:xfrm>
            <a:off x="5531485" y="4398010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jīng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154" name="图片 153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3420" y="916940"/>
            <a:ext cx="3830320" cy="3549650"/>
          </a:xfrm>
          <a:prstGeom prst="rect">
            <a:avLst/>
          </a:prstGeom>
        </p:spPr>
      </p:pic>
      <p:sp>
        <p:nvSpPr>
          <p:cNvPr id="162" name="文本框 7"/>
          <p:cNvSpPr txBox="1"/>
          <p:nvPr/>
        </p:nvSpPr>
        <p:spPr>
          <a:xfrm>
            <a:off x="8042910" y="1576070"/>
            <a:ext cx="1898015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huài 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64" name="文本框 7"/>
          <p:cNvSpPr txBox="1"/>
          <p:nvPr/>
        </p:nvSpPr>
        <p:spPr>
          <a:xfrm>
            <a:off x="8396605" y="4286250"/>
            <a:ext cx="1316990" cy="107632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huán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313680" y="2021205"/>
            <a:ext cx="1489710" cy="1445260"/>
            <a:chOff x="5657" y="3900"/>
            <a:chExt cx="1666" cy="1616"/>
          </a:xfrm>
        </p:grpSpPr>
        <p:sp>
          <p:nvSpPr>
            <p:cNvPr id="7" name="文本框 6"/>
            <p:cNvSpPr txBox="1"/>
            <p:nvPr/>
          </p:nvSpPr>
          <p:spPr>
            <a:xfrm>
              <a:off x="6261" y="4783"/>
              <a:ext cx="1063" cy="57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3" h="576">
                  <a:moveTo>
                    <a:pt x="728" y="0"/>
                  </a:moveTo>
                  <a:cubicBezTo>
                    <a:pt x="750" y="0"/>
                    <a:pt x="774" y="9"/>
                    <a:pt x="800" y="26"/>
                  </a:cubicBezTo>
                  <a:cubicBezTo>
                    <a:pt x="826" y="44"/>
                    <a:pt x="839" y="60"/>
                    <a:pt x="839" y="75"/>
                  </a:cubicBezTo>
                  <a:cubicBezTo>
                    <a:pt x="839" y="104"/>
                    <a:pt x="800" y="123"/>
                    <a:pt x="723" y="132"/>
                  </a:cubicBezTo>
                  <a:lnTo>
                    <a:pt x="553" y="152"/>
                  </a:lnTo>
                  <a:cubicBezTo>
                    <a:pt x="578" y="165"/>
                    <a:pt x="590" y="179"/>
                    <a:pt x="590" y="192"/>
                  </a:cubicBezTo>
                  <a:cubicBezTo>
                    <a:pt x="590" y="205"/>
                    <a:pt x="589" y="215"/>
                    <a:pt x="587" y="223"/>
                  </a:cubicBezTo>
                  <a:cubicBezTo>
                    <a:pt x="583" y="237"/>
                    <a:pt x="575" y="299"/>
                    <a:pt x="564" y="410"/>
                  </a:cubicBezTo>
                  <a:cubicBezTo>
                    <a:pt x="740" y="384"/>
                    <a:pt x="845" y="371"/>
                    <a:pt x="880" y="371"/>
                  </a:cubicBezTo>
                  <a:cubicBezTo>
                    <a:pt x="915" y="371"/>
                    <a:pt x="955" y="382"/>
                    <a:pt x="998" y="406"/>
                  </a:cubicBezTo>
                  <a:cubicBezTo>
                    <a:pt x="1041" y="429"/>
                    <a:pt x="1063" y="458"/>
                    <a:pt x="1063" y="492"/>
                  </a:cubicBezTo>
                  <a:cubicBezTo>
                    <a:pt x="1063" y="525"/>
                    <a:pt x="1030" y="542"/>
                    <a:pt x="966" y="542"/>
                  </a:cubicBezTo>
                  <a:cubicBezTo>
                    <a:pt x="945" y="542"/>
                    <a:pt x="925" y="541"/>
                    <a:pt x="906" y="538"/>
                  </a:cubicBezTo>
                  <a:cubicBezTo>
                    <a:pt x="888" y="534"/>
                    <a:pt x="849" y="531"/>
                    <a:pt x="790" y="526"/>
                  </a:cubicBezTo>
                  <a:cubicBezTo>
                    <a:pt x="732" y="522"/>
                    <a:pt x="682" y="520"/>
                    <a:pt x="642" y="520"/>
                  </a:cubicBezTo>
                  <a:cubicBezTo>
                    <a:pt x="521" y="520"/>
                    <a:pt x="376" y="535"/>
                    <a:pt x="207" y="565"/>
                  </a:cubicBezTo>
                  <a:cubicBezTo>
                    <a:pt x="164" y="573"/>
                    <a:pt x="133" y="576"/>
                    <a:pt x="113" y="576"/>
                  </a:cubicBezTo>
                  <a:cubicBezTo>
                    <a:pt x="93" y="576"/>
                    <a:pt x="70" y="565"/>
                    <a:pt x="42" y="542"/>
                  </a:cubicBezTo>
                  <a:cubicBezTo>
                    <a:pt x="14" y="520"/>
                    <a:pt x="0" y="501"/>
                    <a:pt x="0" y="486"/>
                  </a:cubicBezTo>
                  <a:cubicBezTo>
                    <a:pt x="0" y="471"/>
                    <a:pt x="8" y="462"/>
                    <a:pt x="25" y="460"/>
                  </a:cubicBezTo>
                  <a:cubicBezTo>
                    <a:pt x="41" y="458"/>
                    <a:pt x="55" y="458"/>
                    <a:pt x="66" y="458"/>
                  </a:cubicBezTo>
                  <a:cubicBezTo>
                    <a:pt x="77" y="459"/>
                    <a:pt x="86" y="459"/>
                    <a:pt x="94" y="459"/>
                  </a:cubicBezTo>
                  <a:cubicBezTo>
                    <a:pt x="132" y="459"/>
                    <a:pt x="245" y="449"/>
                    <a:pt x="434" y="427"/>
                  </a:cubicBezTo>
                  <a:cubicBezTo>
                    <a:pt x="437" y="380"/>
                    <a:pt x="439" y="331"/>
                    <a:pt x="439" y="279"/>
                  </a:cubicBezTo>
                  <a:cubicBezTo>
                    <a:pt x="439" y="227"/>
                    <a:pt x="436" y="190"/>
                    <a:pt x="430" y="168"/>
                  </a:cubicBezTo>
                  <a:cubicBezTo>
                    <a:pt x="408" y="172"/>
                    <a:pt x="382" y="174"/>
                    <a:pt x="352" y="174"/>
                  </a:cubicBezTo>
                  <a:cubicBezTo>
                    <a:pt x="321" y="174"/>
                    <a:pt x="293" y="170"/>
                    <a:pt x="267" y="163"/>
                  </a:cubicBezTo>
                  <a:cubicBezTo>
                    <a:pt x="241" y="156"/>
                    <a:pt x="228" y="142"/>
                    <a:pt x="228" y="121"/>
                  </a:cubicBezTo>
                  <a:cubicBezTo>
                    <a:pt x="228" y="100"/>
                    <a:pt x="241" y="89"/>
                    <a:pt x="267" y="87"/>
                  </a:cubicBezTo>
                  <a:cubicBezTo>
                    <a:pt x="335" y="80"/>
                    <a:pt x="466" y="54"/>
                    <a:pt x="660" y="9"/>
                  </a:cubicBezTo>
                  <a:cubicBezTo>
                    <a:pt x="683" y="3"/>
                    <a:pt x="706" y="0"/>
                    <a:pt x="728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657" y="3900"/>
              <a:ext cx="807" cy="1617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7" h="1617">
                  <a:moveTo>
                    <a:pt x="418" y="0"/>
                  </a:moveTo>
                  <a:cubicBezTo>
                    <a:pt x="442" y="0"/>
                    <a:pt x="478" y="12"/>
                    <a:pt x="525" y="35"/>
                  </a:cubicBezTo>
                  <a:cubicBezTo>
                    <a:pt x="572" y="58"/>
                    <a:pt x="596" y="83"/>
                    <a:pt x="596" y="109"/>
                  </a:cubicBezTo>
                  <a:cubicBezTo>
                    <a:pt x="596" y="121"/>
                    <a:pt x="590" y="137"/>
                    <a:pt x="579" y="156"/>
                  </a:cubicBezTo>
                  <a:cubicBezTo>
                    <a:pt x="565" y="179"/>
                    <a:pt x="526" y="255"/>
                    <a:pt x="464" y="384"/>
                  </a:cubicBezTo>
                  <a:cubicBezTo>
                    <a:pt x="493" y="377"/>
                    <a:pt x="534" y="365"/>
                    <a:pt x="588" y="350"/>
                  </a:cubicBezTo>
                  <a:cubicBezTo>
                    <a:pt x="643" y="335"/>
                    <a:pt x="684" y="327"/>
                    <a:pt x="712" y="327"/>
                  </a:cubicBezTo>
                  <a:cubicBezTo>
                    <a:pt x="765" y="327"/>
                    <a:pt x="792" y="347"/>
                    <a:pt x="792" y="386"/>
                  </a:cubicBezTo>
                  <a:cubicBezTo>
                    <a:pt x="792" y="401"/>
                    <a:pt x="785" y="415"/>
                    <a:pt x="772" y="427"/>
                  </a:cubicBezTo>
                  <a:cubicBezTo>
                    <a:pt x="760" y="439"/>
                    <a:pt x="721" y="451"/>
                    <a:pt x="655" y="464"/>
                  </a:cubicBezTo>
                  <a:cubicBezTo>
                    <a:pt x="590" y="478"/>
                    <a:pt x="513" y="490"/>
                    <a:pt x="424" y="501"/>
                  </a:cubicBezTo>
                  <a:lnTo>
                    <a:pt x="289" y="785"/>
                  </a:lnTo>
                  <a:cubicBezTo>
                    <a:pt x="353" y="778"/>
                    <a:pt x="411" y="768"/>
                    <a:pt x="464" y="757"/>
                  </a:cubicBezTo>
                  <a:cubicBezTo>
                    <a:pt x="464" y="737"/>
                    <a:pt x="465" y="714"/>
                    <a:pt x="465" y="686"/>
                  </a:cubicBezTo>
                  <a:cubicBezTo>
                    <a:pt x="465" y="658"/>
                    <a:pt x="460" y="634"/>
                    <a:pt x="452" y="613"/>
                  </a:cubicBezTo>
                  <a:cubicBezTo>
                    <a:pt x="443" y="593"/>
                    <a:pt x="439" y="573"/>
                    <a:pt x="439" y="555"/>
                  </a:cubicBezTo>
                  <a:cubicBezTo>
                    <a:pt x="439" y="536"/>
                    <a:pt x="449" y="527"/>
                    <a:pt x="469" y="527"/>
                  </a:cubicBezTo>
                  <a:cubicBezTo>
                    <a:pt x="489" y="527"/>
                    <a:pt x="518" y="536"/>
                    <a:pt x="554" y="555"/>
                  </a:cubicBezTo>
                  <a:cubicBezTo>
                    <a:pt x="591" y="574"/>
                    <a:pt x="609" y="592"/>
                    <a:pt x="609" y="609"/>
                  </a:cubicBezTo>
                  <a:cubicBezTo>
                    <a:pt x="609" y="626"/>
                    <a:pt x="605" y="643"/>
                    <a:pt x="596" y="661"/>
                  </a:cubicBezTo>
                  <a:cubicBezTo>
                    <a:pt x="587" y="678"/>
                    <a:pt x="579" y="704"/>
                    <a:pt x="572" y="738"/>
                  </a:cubicBezTo>
                  <a:cubicBezTo>
                    <a:pt x="630" y="721"/>
                    <a:pt x="670" y="713"/>
                    <a:pt x="692" y="713"/>
                  </a:cubicBezTo>
                  <a:cubicBezTo>
                    <a:pt x="714" y="713"/>
                    <a:pt x="734" y="719"/>
                    <a:pt x="753" y="731"/>
                  </a:cubicBezTo>
                  <a:cubicBezTo>
                    <a:pt x="773" y="743"/>
                    <a:pt x="782" y="758"/>
                    <a:pt x="782" y="778"/>
                  </a:cubicBezTo>
                  <a:cubicBezTo>
                    <a:pt x="782" y="798"/>
                    <a:pt x="763" y="810"/>
                    <a:pt x="726" y="813"/>
                  </a:cubicBezTo>
                  <a:lnTo>
                    <a:pt x="560" y="832"/>
                  </a:lnTo>
                  <a:cubicBezTo>
                    <a:pt x="554" y="881"/>
                    <a:pt x="549" y="939"/>
                    <a:pt x="545" y="1007"/>
                  </a:cubicBezTo>
                  <a:cubicBezTo>
                    <a:pt x="678" y="974"/>
                    <a:pt x="748" y="958"/>
                    <a:pt x="755" y="958"/>
                  </a:cubicBezTo>
                  <a:cubicBezTo>
                    <a:pt x="790" y="958"/>
                    <a:pt x="807" y="970"/>
                    <a:pt x="807" y="994"/>
                  </a:cubicBezTo>
                  <a:cubicBezTo>
                    <a:pt x="807" y="1003"/>
                    <a:pt x="804" y="1010"/>
                    <a:pt x="798" y="1016"/>
                  </a:cubicBezTo>
                  <a:cubicBezTo>
                    <a:pt x="792" y="1022"/>
                    <a:pt x="767" y="1033"/>
                    <a:pt x="724" y="1049"/>
                  </a:cubicBezTo>
                  <a:cubicBezTo>
                    <a:pt x="680" y="1066"/>
                    <a:pt x="619" y="1086"/>
                    <a:pt x="542" y="1111"/>
                  </a:cubicBezTo>
                  <a:cubicBezTo>
                    <a:pt x="540" y="1130"/>
                    <a:pt x="540" y="1202"/>
                    <a:pt x="541" y="1327"/>
                  </a:cubicBezTo>
                  <a:cubicBezTo>
                    <a:pt x="542" y="1453"/>
                    <a:pt x="535" y="1533"/>
                    <a:pt x="520" y="1566"/>
                  </a:cubicBezTo>
                  <a:cubicBezTo>
                    <a:pt x="505" y="1600"/>
                    <a:pt x="486" y="1617"/>
                    <a:pt x="465" y="1617"/>
                  </a:cubicBezTo>
                  <a:cubicBezTo>
                    <a:pt x="444" y="1617"/>
                    <a:pt x="427" y="1601"/>
                    <a:pt x="413" y="1570"/>
                  </a:cubicBezTo>
                  <a:cubicBezTo>
                    <a:pt x="398" y="1539"/>
                    <a:pt x="391" y="1511"/>
                    <a:pt x="391" y="1486"/>
                  </a:cubicBezTo>
                  <a:cubicBezTo>
                    <a:pt x="391" y="1461"/>
                    <a:pt x="398" y="1423"/>
                    <a:pt x="412" y="1372"/>
                  </a:cubicBezTo>
                  <a:cubicBezTo>
                    <a:pt x="417" y="1347"/>
                    <a:pt x="426" y="1269"/>
                    <a:pt x="439" y="1135"/>
                  </a:cubicBezTo>
                  <a:cubicBezTo>
                    <a:pt x="303" y="1181"/>
                    <a:pt x="223" y="1211"/>
                    <a:pt x="197" y="1225"/>
                  </a:cubicBezTo>
                  <a:cubicBezTo>
                    <a:pt x="171" y="1239"/>
                    <a:pt x="146" y="1246"/>
                    <a:pt x="121" y="1246"/>
                  </a:cubicBezTo>
                  <a:cubicBezTo>
                    <a:pt x="96" y="1246"/>
                    <a:pt x="70" y="1230"/>
                    <a:pt x="42" y="1198"/>
                  </a:cubicBezTo>
                  <a:cubicBezTo>
                    <a:pt x="14" y="1166"/>
                    <a:pt x="0" y="1137"/>
                    <a:pt x="0" y="1110"/>
                  </a:cubicBezTo>
                  <a:cubicBezTo>
                    <a:pt x="0" y="1084"/>
                    <a:pt x="21" y="1074"/>
                    <a:pt x="62" y="1079"/>
                  </a:cubicBezTo>
                  <a:cubicBezTo>
                    <a:pt x="74" y="1081"/>
                    <a:pt x="86" y="1082"/>
                    <a:pt x="98" y="1082"/>
                  </a:cubicBezTo>
                  <a:cubicBezTo>
                    <a:pt x="142" y="1082"/>
                    <a:pt x="258" y="1063"/>
                    <a:pt x="445" y="1024"/>
                  </a:cubicBezTo>
                  <a:lnTo>
                    <a:pt x="459" y="847"/>
                  </a:lnTo>
                  <a:cubicBezTo>
                    <a:pt x="338" y="874"/>
                    <a:pt x="265" y="895"/>
                    <a:pt x="242" y="909"/>
                  </a:cubicBezTo>
                  <a:cubicBezTo>
                    <a:pt x="219" y="923"/>
                    <a:pt x="198" y="930"/>
                    <a:pt x="178" y="930"/>
                  </a:cubicBezTo>
                  <a:cubicBezTo>
                    <a:pt x="158" y="930"/>
                    <a:pt x="142" y="918"/>
                    <a:pt x="131" y="894"/>
                  </a:cubicBezTo>
                  <a:cubicBezTo>
                    <a:pt x="119" y="869"/>
                    <a:pt x="113" y="847"/>
                    <a:pt x="113" y="826"/>
                  </a:cubicBezTo>
                  <a:cubicBezTo>
                    <a:pt x="113" y="806"/>
                    <a:pt x="133" y="787"/>
                    <a:pt x="172" y="769"/>
                  </a:cubicBezTo>
                  <a:cubicBezTo>
                    <a:pt x="182" y="764"/>
                    <a:pt x="202" y="735"/>
                    <a:pt x="230" y="682"/>
                  </a:cubicBezTo>
                  <a:cubicBezTo>
                    <a:pt x="258" y="629"/>
                    <a:pt x="286" y="573"/>
                    <a:pt x="314" y="512"/>
                  </a:cubicBezTo>
                  <a:cubicBezTo>
                    <a:pt x="279" y="517"/>
                    <a:pt x="244" y="520"/>
                    <a:pt x="210" y="520"/>
                  </a:cubicBezTo>
                  <a:cubicBezTo>
                    <a:pt x="175" y="520"/>
                    <a:pt x="149" y="514"/>
                    <a:pt x="131" y="501"/>
                  </a:cubicBezTo>
                  <a:cubicBezTo>
                    <a:pt x="113" y="489"/>
                    <a:pt x="104" y="475"/>
                    <a:pt x="104" y="458"/>
                  </a:cubicBezTo>
                  <a:cubicBezTo>
                    <a:pt x="104" y="442"/>
                    <a:pt x="128" y="430"/>
                    <a:pt x="176" y="424"/>
                  </a:cubicBezTo>
                  <a:lnTo>
                    <a:pt x="347" y="399"/>
                  </a:lnTo>
                  <a:cubicBezTo>
                    <a:pt x="382" y="291"/>
                    <a:pt x="399" y="210"/>
                    <a:pt x="399" y="156"/>
                  </a:cubicBezTo>
                  <a:cubicBezTo>
                    <a:pt x="399" y="136"/>
                    <a:pt x="396" y="116"/>
                    <a:pt x="391" y="97"/>
                  </a:cubicBezTo>
                  <a:cubicBezTo>
                    <a:pt x="385" y="77"/>
                    <a:pt x="382" y="56"/>
                    <a:pt x="382" y="34"/>
                  </a:cubicBezTo>
                  <a:cubicBezTo>
                    <a:pt x="382" y="11"/>
                    <a:pt x="394" y="0"/>
                    <a:pt x="418" y="0"/>
                  </a:cubicBezTo>
                  <a:close/>
                </a:path>
              </a:pathLst>
            </a:custGeom>
            <a:solidFill>
              <a:srgbClr val="6096E6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357" y="4098"/>
              <a:ext cx="925" cy="71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5" h="712">
                  <a:moveTo>
                    <a:pt x="506" y="386"/>
                  </a:moveTo>
                  <a:cubicBezTo>
                    <a:pt x="540" y="386"/>
                    <a:pt x="601" y="399"/>
                    <a:pt x="690" y="427"/>
                  </a:cubicBezTo>
                  <a:cubicBezTo>
                    <a:pt x="780" y="454"/>
                    <a:pt x="841" y="487"/>
                    <a:pt x="875" y="526"/>
                  </a:cubicBezTo>
                  <a:cubicBezTo>
                    <a:pt x="909" y="565"/>
                    <a:pt x="925" y="605"/>
                    <a:pt x="925" y="645"/>
                  </a:cubicBezTo>
                  <a:cubicBezTo>
                    <a:pt x="925" y="686"/>
                    <a:pt x="906" y="706"/>
                    <a:pt x="868" y="706"/>
                  </a:cubicBezTo>
                  <a:cubicBezTo>
                    <a:pt x="846" y="706"/>
                    <a:pt x="830" y="697"/>
                    <a:pt x="822" y="678"/>
                  </a:cubicBezTo>
                  <a:lnTo>
                    <a:pt x="626" y="554"/>
                  </a:lnTo>
                  <a:cubicBezTo>
                    <a:pt x="529" y="487"/>
                    <a:pt x="477" y="449"/>
                    <a:pt x="470" y="442"/>
                  </a:cubicBezTo>
                  <a:cubicBezTo>
                    <a:pt x="467" y="440"/>
                    <a:pt x="465" y="437"/>
                    <a:pt x="463" y="433"/>
                  </a:cubicBezTo>
                  <a:lnTo>
                    <a:pt x="462" y="430"/>
                  </a:lnTo>
                  <a:lnTo>
                    <a:pt x="471" y="422"/>
                  </a:lnTo>
                  <a:cubicBezTo>
                    <a:pt x="480" y="412"/>
                    <a:pt x="489" y="402"/>
                    <a:pt x="499" y="391"/>
                  </a:cubicBezTo>
                  <a:lnTo>
                    <a:pt x="504" y="386"/>
                  </a:lnTo>
                  <a:lnTo>
                    <a:pt x="506" y="386"/>
                  </a:lnTo>
                  <a:close/>
                  <a:moveTo>
                    <a:pt x="602" y="0"/>
                  </a:moveTo>
                  <a:cubicBezTo>
                    <a:pt x="620" y="0"/>
                    <a:pt x="649" y="13"/>
                    <a:pt x="690" y="38"/>
                  </a:cubicBezTo>
                  <a:cubicBezTo>
                    <a:pt x="732" y="64"/>
                    <a:pt x="752" y="92"/>
                    <a:pt x="752" y="123"/>
                  </a:cubicBezTo>
                  <a:cubicBezTo>
                    <a:pt x="752" y="145"/>
                    <a:pt x="745" y="159"/>
                    <a:pt x="730" y="164"/>
                  </a:cubicBezTo>
                  <a:cubicBezTo>
                    <a:pt x="695" y="178"/>
                    <a:pt x="665" y="200"/>
                    <a:pt x="640" y="229"/>
                  </a:cubicBezTo>
                  <a:cubicBezTo>
                    <a:pt x="596" y="283"/>
                    <a:pt x="553" y="331"/>
                    <a:pt x="514" y="375"/>
                  </a:cubicBezTo>
                  <a:lnTo>
                    <a:pt x="504" y="386"/>
                  </a:lnTo>
                  <a:lnTo>
                    <a:pt x="495" y="386"/>
                  </a:lnTo>
                  <a:cubicBezTo>
                    <a:pt x="471" y="388"/>
                    <a:pt x="459" y="395"/>
                    <a:pt x="459" y="409"/>
                  </a:cubicBezTo>
                  <a:cubicBezTo>
                    <a:pt x="459" y="417"/>
                    <a:pt x="460" y="423"/>
                    <a:pt x="462" y="429"/>
                  </a:cubicBezTo>
                  <a:lnTo>
                    <a:pt x="462" y="430"/>
                  </a:lnTo>
                  <a:lnTo>
                    <a:pt x="457" y="436"/>
                  </a:lnTo>
                  <a:cubicBezTo>
                    <a:pt x="365" y="533"/>
                    <a:pt x="289" y="598"/>
                    <a:pt x="230" y="631"/>
                  </a:cubicBezTo>
                  <a:cubicBezTo>
                    <a:pt x="136" y="685"/>
                    <a:pt x="69" y="712"/>
                    <a:pt x="30" y="712"/>
                  </a:cubicBezTo>
                  <a:cubicBezTo>
                    <a:pt x="10" y="712"/>
                    <a:pt x="0" y="704"/>
                    <a:pt x="0" y="690"/>
                  </a:cubicBezTo>
                  <a:cubicBezTo>
                    <a:pt x="0" y="675"/>
                    <a:pt x="12" y="660"/>
                    <a:pt x="36" y="645"/>
                  </a:cubicBezTo>
                  <a:cubicBezTo>
                    <a:pt x="209" y="521"/>
                    <a:pt x="334" y="410"/>
                    <a:pt x="410" y="312"/>
                  </a:cubicBezTo>
                  <a:cubicBezTo>
                    <a:pt x="487" y="214"/>
                    <a:pt x="525" y="161"/>
                    <a:pt x="525" y="154"/>
                  </a:cubicBezTo>
                  <a:cubicBezTo>
                    <a:pt x="525" y="152"/>
                    <a:pt x="525" y="151"/>
                    <a:pt x="525" y="150"/>
                  </a:cubicBezTo>
                  <a:lnTo>
                    <a:pt x="526" y="149"/>
                  </a:lnTo>
                  <a:lnTo>
                    <a:pt x="530" y="148"/>
                  </a:lnTo>
                  <a:cubicBezTo>
                    <a:pt x="528" y="146"/>
                    <a:pt x="527" y="146"/>
                    <a:pt x="526" y="148"/>
                  </a:cubicBezTo>
                  <a:lnTo>
                    <a:pt x="526" y="149"/>
                  </a:lnTo>
                  <a:lnTo>
                    <a:pt x="291" y="203"/>
                  </a:lnTo>
                  <a:cubicBezTo>
                    <a:pt x="263" y="210"/>
                    <a:pt x="238" y="213"/>
                    <a:pt x="213" y="213"/>
                  </a:cubicBezTo>
                  <a:cubicBezTo>
                    <a:pt x="188" y="213"/>
                    <a:pt x="166" y="202"/>
                    <a:pt x="145" y="179"/>
                  </a:cubicBezTo>
                  <a:cubicBezTo>
                    <a:pt x="123" y="157"/>
                    <a:pt x="113" y="136"/>
                    <a:pt x="113" y="119"/>
                  </a:cubicBezTo>
                  <a:cubicBezTo>
                    <a:pt x="113" y="101"/>
                    <a:pt x="137" y="92"/>
                    <a:pt x="186" y="92"/>
                  </a:cubicBezTo>
                  <a:cubicBezTo>
                    <a:pt x="258" y="91"/>
                    <a:pt x="331" y="83"/>
                    <a:pt x="405" y="68"/>
                  </a:cubicBezTo>
                  <a:cubicBezTo>
                    <a:pt x="478" y="52"/>
                    <a:pt x="524" y="38"/>
                    <a:pt x="542" y="26"/>
                  </a:cubicBezTo>
                  <a:cubicBezTo>
                    <a:pt x="564" y="9"/>
                    <a:pt x="585" y="0"/>
                    <a:pt x="602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415280" y="4923790"/>
            <a:ext cx="1362710" cy="1209040"/>
            <a:chOff x="8290" y="3968"/>
            <a:chExt cx="1586" cy="1407"/>
          </a:xfrm>
        </p:grpSpPr>
        <p:sp>
          <p:nvSpPr>
            <p:cNvPr id="10" name="文本框 9"/>
            <p:cNvSpPr txBox="1"/>
            <p:nvPr/>
          </p:nvSpPr>
          <p:spPr>
            <a:xfrm>
              <a:off x="8290" y="4975"/>
              <a:ext cx="624" cy="36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4" h="362">
                  <a:moveTo>
                    <a:pt x="584" y="0"/>
                  </a:moveTo>
                  <a:cubicBezTo>
                    <a:pt x="597" y="0"/>
                    <a:pt x="607" y="5"/>
                    <a:pt x="614" y="14"/>
                  </a:cubicBezTo>
                  <a:cubicBezTo>
                    <a:pt x="621" y="24"/>
                    <a:pt x="624" y="31"/>
                    <a:pt x="624" y="38"/>
                  </a:cubicBezTo>
                  <a:cubicBezTo>
                    <a:pt x="624" y="53"/>
                    <a:pt x="612" y="68"/>
                    <a:pt x="587" y="82"/>
                  </a:cubicBezTo>
                  <a:cubicBezTo>
                    <a:pt x="363" y="221"/>
                    <a:pt x="233" y="306"/>
                    <a:pt x="198" y="338"/>
                  </a:cubicBezTo>
                  <a:cubicBezTo>
                    <a:pt x="181" y="354"/>
                    <a:pt x="162" y="362"/>
                    <a:pt x="140" y="362"/>
                  </a:cubicBezTo>
                  <a:cubicBezTo>
                    <a:pt x="119" y="362"/>
                    <a:pt x="91" y="349"/>
                    <a:pt x="54" y="323"/>
                  </a:cubicBezTo>
                  <a:cubicBezTo>
                    <a:pt x="18" y="298"/>
                    <a:pt x="0" y="271"/>
                    <a:pt x="0" y="244"/>
                  </a:cubicBezTo>
                  <a:cubicBezTo>
                    <a:pt x="0" y="217"/>
                    <a:pt x="23" y="203"/>
                    <a:pt x="68" y="203"/>
                  </a:cubicBezTo>
                  <a:cubicBezTo>
                    <a:pt x="83" y="203"/>
                    <a:pt x="120" y="193"/>
                    <a:pt x="178" y="173"/>
                  </a:cubicBezTo>
                  <a:cubicBezTo>
                    <a:pt x="237" y="153"/>
                    <a:pt x="313" y="119"/>
                    <a:pt x="409" y="71"/>
                  </a:cubicBezTo>
                  <a:cubicBezTo>
                    <a:pt x="505" y="24"/>
                    <a:pt x="563" y="0"/>
                    <a:pt x="584" y="0"/>
                  </a:cubicBezTo>
                  <a:close/>
                </a:path>
              </a:pathLst>
            </a:custGeom>
            <a:solidFill>
              <a:srgbClr val="6096E6"/>
            </a:solidFill>
            <a:effectLst/>
          </p:spPr>
          <p:txBody>
            <a:bodyPr wrap="square" rtlCol="0">
              <a:noAutofit/>
            </a:bodyPr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328" y="3968"/>
              <a:ext cx="658" cy="101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8" h="1019">
                  <a:moveTo>
                    <a:pt x="316" y="0"/>
                  </a:moveTo>
                  <a:cubicBezTo>
                    <a:pt x="343" y="0"/>
                    <a:pt x="377" y="16"/>
                    <a:pt x="419" y="48"/>
                  </a:cubicBezTo>
                  <a:cubicBezTo>
                    <a:pt x="460" y="79"/>
                    <a:pt x="481" y="106"/>
                    <a:pt x="481" y="127"/>
                  </a:cubicBezTo>
                  <a:cubicBezTo>
                    <a:pt x="481" y="149"/>
                    <a:pt x="470" y="169"/>
                    <a:pt x="446" y="187"/>
                  </a:cubicBezTo>
                  <a:cubicBezTo>
                    <a:pt x="435" y="197"/>
                    <a:pt x="351" y="306"/>
                    <a:pt x="193" y="516"/>
                  </a:cubicBezTo>
                  <a:cubicBezTo>
                    <a:pt x="263" y="510"/>
                    <a:pt x="338" y="505"/>
                    <a:pt x="419" y="503"/>
                  </a:cubicBezTo>
                  <a:cubicBezTo>
                    <a:pt x="465" y="433"/>
                    <a:pt x="490" y="382"/>
                    <a:pt x="493" y="349"/>
                  </a:cubicBezTo>
                  <a:cubicBezTo>
                    <a:pt x="497" y="316"/>
                    <a:pt x="511" y="299"/>
                    <a:pt x="535" y="299"/>
                  </a:cubicBezTo>
                  <a:cubicBezTo>
                    <a:pt x="560" y="299"/>
                    <a:pt x="586" y="315"/>
                    <a:pt x="615" y="348"/>
                  </a:cubicBezTo>
                  <a:cubicBezTo>
                    <a:pt x="644" y="380"/>
                    <a:pt x="658" y="406"/>
                    <a:pt x="658" y="425"/>
                  </a:cubicBezTo>
                  <a:cubicBezTo>
                    <a:pt x="658" y="445"/>
                    <a:pt x="646" y="466"/>
                    <a:pt x="622" y="488"/>
                  </a:cubicBezTo>
                  <a:cubicBezTo>
                    <a:pt x="597" y="510"/>
                    <a:pt x="562" y="542"/>
                    <a:pt x="515" y="585"/>
                  </a:cubicBezTo>
                  <a:lnTo>
                    <a:pt x="238" y="856"/>
                  </a:lnTo>
                  <a:cubicBezTo>
                    <a:pt x="341" y="832"/>
                    <a:pt x="430" y="821"/>
                    <a:pt x="505" y="821"/>
                  </a:cubicBezTo>
                  <a:cubicBezTo>
                    <a:pt x="535" y="821"/>
                    <a:pt x="551" y="831"/>
                    <a:pt x="551" y="853"/>
                  </a:cubicBezTo>
                  <a:cubicBezTo>
                    <a:pt x="551" y="875"/>
                    <a:pt x="539" y="889"/>
                    <a:pt x="515" y="896"/>
                  </a:cubicBezTo>
                  <a:cubicBezTo>
                    <a:pt x="334" y="943"/>
                    <a:pt x="226" y="975"/>
                    <a:pt x="193" y="992"/>
                  </a:cubicBezTo>
                  <a:cubicBezTo>
                    <a:pt x="159" y="1010"/>
                    <a:pt x="133" y="1019"/>
                    <a:pt x="115" y="1019"/>
                  </a:cubicBezTo>
                  <a:cubicBezTo>
                    <a:pt x="97" y="1019"/>
                    <a:pt x="80" y="1003"/>
                    <a:pt x="66" y="973"/>
                  </a:cubicBezTo>
                  <a:cubicBezTo>
                    <a:pt x="52" y="942"/>
                    <a:pt x="45" y="917"/>
                    <a:pt x="45" y="897"/>
                  </a:cubicBezTo>
                  <a:cubicBezTo>
                    <a:pt x="45" y="876"/>
                    <a:pt x="59" y="861"/>
                    <a:pt x="87" y="850"/>
                  </a:cubicBezTo>
                  <a:cubicBezTo>
                    <a:pt x="173" y="814"/>
                    <a:pt x="269" y="729"/>
                    <a:pt x="375" y="595"/>
                  </a:cubicBezTo>
                  <a:cubicBezTo>
                    <a:pt x="258" y="606"/>
                    <a:pt x="169" y="629"/>
                    <a:pt x="108" y="662"/>
                  </a:cubicBezTo>
                  <a:cubicBezTo>
                    <a:pt x="92" y="670"/>
                    <a:pt x="76" y="674"/>
                    <a:pt x="58" y="674"/>
                  </a:cubicBezTo>
                  <a:cubicBezTo>
                    <a:pt x="41" y="674"/>
                    <a:pt x="27" y="660"/>
                    <a:pt x="16" y="633"/>
                  </a:cubicBezTo>
                  <a:cubicBezTo>
                    <a:pt x="5" y="605"/>
                    <a:pt x="0" y="580"/>
                    <a:pt x="0" y="557"/>
                  </a:cubicBezTo>
                  <a:cubicBezTo>
                    <a:pt x="0" y="533"/>
                    <a:pt x="18" y="515"/>
                    <a:pt x="55" y="500"/>
                  </a:cubicBezTo>
                  <a:cubicBezTo>
                    <a:pt x="102" y="484"/>
                    <a:pt x="152" y="428"/>
                    <a:pt x="204" y="332"/>
                  </a:cubicBezTo>
                  <a:cubicBezTo>
                    <a:pt x="256" y="237"/>
                    <a:pt x="282" y="157"/>
                    <a:pt x="282" y="92"/>
                  </a:cubicBezTo>
                  <a:cubicBezTo>
                    <a:pt x="282" y="83"/>
                    <a:pt x="281" y="75"/>
                    <a:pt x="279" y="68"/>
                  </a:cubicBezTo>
                  <a:cubicBezTo>
                    <a:pt x="276" y="60"/>
                    <a:pt x="275" y="52"/>
                    <a:pt x="275" y="43"/>
                  </a:cubicBezTo>
                  <a:cubicBezTo>
                    <a:pt x="275" y="14"/>
                    <a:pt x="288" y="0"/>
                    <a:pt x="316" y="0"/>
                  </a:cubicBezTo>
                  <a:close/>
                </a:path>
              </a:pathLst>
            </a:custGeom>
            <a:solidFill>
              <a:srgbClr val="6096E6"/>
            </a:solidFill>
            <a:ln>
              <a:noFill/>
            </a:ln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8855" y="4047"/>
              <a:ext cx="809" cy="740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9" h="740">
                  <a:moveTo>
                    <a:pt x="655" y="0"/>
                  </a:moveTo>
                  <a:cubicBezTo>
                    <a:pt x="675" y="0"/>
                    <a:pt x="706" y="14"/>
                    <a:pt x="747" y="43"/>
                  </a:cubicBezTo>
                  <a:cubicBezTo>
                    <a:pt x="788" y="72"/>
                    <a:pt x="809" y="100"/>
                    <a:pt x="809" y="126"/>
                  </a:cubicBezTo>
                  <a:cubicBezTo>
                    <a:pt x="809" y="149"/>
                    <a:pt x="800" y="162"/>
                    <a:pt x="783" y="166"/>
                  </a:cubicBezTo>
                  <a:cubicBezTo>
                    <a:pt x="766" y="170"/>
                    <a:pt x="746" y="179"/>
                    <a:pt x="724" y="192"/>
                  </a:cubicBezTo>
                  <a:cubicBezTo>
                    <a:pt x="702" y="204"/>
                    <a:pt x="689" y="212"/>
                    <a:pt x="687" y="216"/>
                  </a:cubicBezTo>
                  <a:cubicBezTo>
                    <a:pt x="500" y="435"/>
                    <a:pt x="356" y="578"/>
                    <a:pt x="255" y="643"/>
                  </a:cubicBezTo>
                  <a:cubicBezTo>
                    <a:pt x="153" y="708"/>
                    <a:pt x="80" y="740"/>
                    <a:pt x="36" y="740"/>
                  </a:cubicBezTo>
                  <a:cubicBezTo>
                    <a:pt x="12" y="740"/>
                    <a:pt x="0" y="731"/>
                    <a:pt x="0" y="714"/>
                  </a:cubicBezTo>
                  <a:cubicBezTo>
                    <a:pt x="0" y="697"/>
                    <a:pt x="15" y="679"/>
                    <a:pt x="44" y="659"/>
                  </a:cubicBezTo>
                  <a:cubicBezTo>
                    <a:pt x="183" y="565"/>
                    <a:pt x="301" y="460"/>
                    <a:pt x="400" y="342"/>
                  </a:cubicBezTo>
                  <a:cubicBezTo>
                    <a:pt x="474" y="254"/>
                    <a:pt x="520" y="196"/>
                    <a:pt x="538" y="168"/>
                  </a:cubicBezTo>
                  <a:lnTo>
                    <a:pt x="542" y="163"/>
                  </a:lnTo>
                  <a:lnTo>
                    <a:pt x="545" y="162"/>
                  </a:lnTo>
                  <a:cubicBezTo>
                    <a:pt x="548" y="161"/>
                    <a:pt x="550" y="160"/>
                    <a:pt x="549" y="160"/>
                  </a:cubicBezTo>
                  <a:cubicBezTo>
                    <a:pt x="548" y="160"/>
                    <a:pt x="548" y="157"/>
                    <a:pt x="548" y="151"/>
                  </a:cubicBezTo>
                  <a:cubicBezTo>
                    <a:pt x="548" y="153"/>
                    <a:pt x="546" y="156"/>
                    <a:pt x="542" y="162"/>
                  </a:cubicBezTo>
                  <a:lnTo>
                    <a:pt x="542" y="163"/>
                  </a:lnTo>
                  <a:lnTo>
                    <a:pt x="541" y="163"/>
                  </a:lnTo>
                  <a:cubicBezTo>
                    <a:pt x="525" y="169"/>
                    <a:pt x="482" y="182"/>
                    <a:pt x="413" y="205"/>
                  </a:cubicBezTo>
                  <a:cubicBezTo>
                    <a:pt x="320" y="234"/>
                    <a:pt x="259" y="249"/>
                    <a:pt x="230" y="249"/>
                  </a:cubicBezTo>
                  <a:cubicBezTo>
                    <a:pt x="197" y="249"/>
                    <a:pt x="168" y="240"/>
                    <a:pt x="143" y="222"/>
                  </a:cubicBezTo>
                  <a:cubicBezTo>
                    <a:pt x="118" y="204"/>
                    <a:pt x="105" y="185"/>
                    <a:pt x="105" y="167"/>
                  </a:cubicBezTo>
                  <a:cubicBezTo>
                    <a:pt x="105" y="149"/>
                    <a:pt x="125" y="137"/>
                    <a:pt x="165" y="132"/>
                  </a:cubicBezTo>
                  <a:cubicBezTo>
                    <a:pt x="284" y="116"/>
                    <a:pt x="375" y="99"/>
                    <a:pt x="439" y="83"/>
                  </a:cubicBezTo>
                  <a:cubicBezTo>
                    <a:pt x="502" y="66"/>
                    <a:pt x="548" y="52"/>
                    <a:pt x="578" y="39"/>
                  </a:cubicBezTo>
                  <a:cubicBezTo>
                    <a:pt x="608" y="13"/>
                    <a:pt x="634" y="0"/>
                    <a:pt x="655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361" y="4457"/>
              <a:ext cx="395" cy="30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309">
                  <a:moveTo>
                    <a:pt x="42" y="0"/>
                  </a:moveTo>
                  <a:cubicBezTo>
                    <a:pt x="71" y="0"/>
                    <a:pt x="122" y="11"/>
                    <a:pt x="193" y="33"/>
                  </a:cubicBezTo>
                  <a:cubicBezTo>
                    <a:pt x="265" y="56"/>
                    <a:pt x="316" y="88"/>
                    <a:pt x="347" y="131"/>
                  </a:cubicBezTo>
                  <a:cubicBezTo>
                    <a:pt x="379" y="175"/>
                    <a:pt x="395" y="215"/>
                    <a:pt x="395" y="253"/>
                  </a:cubicBezTo>
                  <a:cubicBezTo>
                    <a:pt x="395" y="290"/>
                    <a:pt x="377" y="309"/>
                    <a:pt x="341" y="309"/>
                  </a:cubicBezTo>
                  <a:cubicBezTo>
                    <a:pt x="306" y="309"/>
                    <a:pt x="267" y="287"/>
                    <a:pt x="225" y="243"/>
                  </a:cubicBezTo>
                  <a:lnTo>
                    <a:pt x="64" y="107"/>
                  </a:lnTo>
                  <a:cubicBezTo>
                    <a:pt x="21" y="73"/>
                    <a:pt x="0" y="47"/>
                    <a:pt x="0" y="28"/>
                  </a:cubicBezTo>
                  <a:cubicBezTo>
                    <a:pt x="0" y="9"/>
                    <a:pt x="14" y="0"/>
                    <a:pt x="42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766" y="4755"/>
              <a:ext cx="1110" cy="620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0" h="620">
                  <a:moveTo>
                    <a:pt x="723" y="0"/>
                  </a:moveTo>
                  <a:cubicBezTo>
                    <a:pt x="814" y="0"/>
                    <a:pt x="860" y="21"/>
                    <a:pt x="860" y="64"/>
                  </a:cubicBezTo>
                  <a:cubicBezTo>
                    <a:pt x="860" y="80"/>
                    <a:pt x="852" y="93"/>
                    <a:pt x="836" y="103"/>
                  </a:cubicBezTo>
                  <a:cubicBezTo>
                    <a:pt x="820" y="113"/>
                    <a:pt x="780" y="126"/>
                    <a:pt x="717" y="141"/>
                  </a:cubicBezTo>
                  <a:cubicBezTo>
                    <a:pt x="654" y="157"/>
                    <a:pt x="609" y="166"/>
                    <a:pt x="583" y="168"/>
                  </a:cubicBezTo>
                  <a:cubicBezTo>
                    <a:pt x="602" y="171"/>
                    <a:pt x="611" y="180"/>
                    <a:pt x="611" y="195"/>
                  </a:cubicBezTo>
                  <a:cubicBezTo>
                    <a:pt x="611" y="210"/>
                    <a:pt x="609" y="223"/>
                    <a:pt x="605" y="234"/>
                  </a:cubicBezTo>
                  <a:cubicBezTo>
                    <a:pt x="600" y="249"/>
                    <a:pt x="593" y="316"/>
                    <a:pt x="585" y="435"/>
                  </a:cubicBezTo>
                  <a:cubicBezTo>
                    <a:pt x="756" y="405"/>
                    <a:pt x="864" y="390"/>
                    <a:pt x="907" y="390"/>
                  </a:cubicBezTo>
                  <a:cubicBezTo>
                    <a:pt x="950" y="390"/>
                    <a:pt x="995" y="401"/>
                    <a:pt x="1041" y="425"/>
                  </a:cubicBezTo>
                  <a:cubicBezTo>
                    <a:pt x="1087" y="448"/>
                    <a:pt x="1110" y="474"/>
                    <a:pt x="1110" y="505"/>
                  </a:cubicBezTo>
                  <a:cubicBezTo>
                    <a:pt x="1110" y="546"/>
                    <a:pt x="1076" y="567"/>
                    <a:pt x="1009" y="567"/>
                  </a:cubicBezTo>
                  <a:cubicBezTo>
                    <a:pt x="989" y="567"/>
                    <a:pt x="965" y="564"/>
                    <a:pt x="937" y="559"/>
                  </a:cubicBezTo>
                  <a:cubicBezTo>
                    <a:pt x="871" y="548"/>
                    <a:pt x="797" y="542"/>
                    <a:pt x="715" y="542"/>
                  </a:cubicBezTo>
                  <a:cubicBezTo>
                    <a:pt x="633" y="542"/>
                    <a:pt x="559" y="547"/>
                    <a:pt x="492" y="556"/>
                  </a:cubicBezTo>
                  <a:cubicBezTo>
                    <a:pt x="426" y="564"/>
                    <a:pt x="332" y="582"/>
                    <a:pt x="211" y="609"/>
                  </a:cubicBezTo>
                  <a:cubicBezTo>
                    <a:pt x="182" y="616"/>
                    <a:pt x="156" y="620"/>
                    <a:pt x="134" y="620"/>
                  </a:cubicBezTo>
                  <a:cubicBezTo>
                    <a:pt x="111" y="620"/>
                    <a:pt x="83" y="610"/>
                    <a:pt x="50" y="590"/>
                  </a:cubicBezTo>
                  <a:cubicBezTo>
                    <a:pt x="17" y="571"/>
                    <a:pt x="0" y="551"/>
                    <a:pt x="0" y="531"/>
                  </a:cubicBezTo>
                  <a:cubicBezTo>
                    <a:pt x="0" y="511"/>
                    <a:pt x="28" y="501"/>
                    <a:pt x="84" y="499"/>
                  </a:cubicBezTo>
                  <a:lnTo>
                    <a:pt x="453" y="454"/>
                  </a:lnTo>
                  <a:cubicBezTo>
                    <a:pt x="456" y="405"/>
                    <a:pt x="457" y="355"/>
                    <a:pt x="457" y="302"/>
                  </a:cubicBezTo>
                  <a:cubicBezTo>
                    <a:pt x="457" y="249"/>
                    <a:pt x="454" y="213"/>
                    <a:pt x="447" y="194"/>
                  </a:cubicBezTo>
                  <a:cubicBezTo>
                    <a:pt x="411" y="202"/>
                    <a:pt x="377" y="206"/>
                    <a:pt x="347" y="206"/>
                  </a:cubicBezTo>
                  <a:cubicBezTo>
                    <a:pt x="316" y="206"/>
                    <a:pt x="285" y="199"/>
                    <a:pt x="253" y="186"/>
                  </a:cubicBezTo>
                  <a:cubicBezTo>
                    <a:pt x="221" y="172"/>
                    <a:pt x="205" y="156"/>
                    <a:pt x="205" y="137"/>
                  </a:cubicBezTo>
                  <a:cubicBezTo>
                    <a:pt x="205" y="117"/>
                    <a:pt x="225" y="105"/>
                    <a:pt x="265" y="101"/>
                  </a:cubicBezTo>
                  <a:cubicBezTo>
                    <a:pt x="305" y="97"/>
                    <a:pt x="369" y="85"/>
                    <a:pt x="457" y="65"/>
                  </a:cubicBezTo>
                  <a:cubicBezTo>
                    <a:pt x="545" y="44"/>
                    <a:pt x="617" y="25"/>
                    <a:pt x="673" y="6"/>
                  </a:cubicBezTo>
                  <a:cubicBezTo>
                    <a:pt x="684" y="2"/>
                    <a:pt x="701" y="0"/>
                    <a:pt x="723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361045" y="2185035"/>
            <a:ext cx="1262380" cy="1204595"/>
            <a:chOff x="10775" y="3940"/>
            <a:chExt cx="1653" cy="1577"/>
          </a:xfrm>
        </p:grpSpPr>
        <p:sp>
          <p:nvSpPr>
            <p:cNvPr id="29" name="文本框 28"/>
            <p:cNvSpPr txBox="1"/>
            <p:nvPr/>
          </p:nvSpPr>
          <p:spPr>
            <a:xfrm>
              <a:off x="11950" y="4738"/>
              <a:ext cx="479" cy="45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9" h="452">
                  <a:moveTo>
                    <a:pt x="36" y="0"/>
                  </a:moveTo>
                  <a:cubicBezTo>
                    <a:pt x="62" y="0"/>
                    <a:pt x="119" y="19"/>
                    <a:pt x="206" y="56"/>
                  </a:cubicBezTo>
                  <a:cubicBezTo>
                    <a:pt x="294" y="94"/>
                    <a:pt x="361" y="138"/>
                    <a:pt x="408" y="189"/>
                  </a:cubicBezTo>
                  <a:cubicBezTo>
                    <a:pt x="456" y="239"/>
                    <a:pt x="479" y="296"/>
                    <a:pt x="479" y="358"/>
                  </a:cubicBezTo>
                  <a:cubicBezTo>
                    <a:pt x="479" y="421"/>
                    <a:pt x="458" y="452"/>
                    <a:pt x="414" y="452"/>
                  </a:cubicBezTo>
                  <a:cubicBezTo>
                    <a:pt x="385" y="452"/>
                    <a:pt x="359" y="436"/>
                    <a:pt x="336" y="404"/>
                  </a:cubicBezTo>
                  <a:cubicBezTo>
                    <a:pt x="313" y="373"/>
                    <a:pt x="270" y="324"/>
                    <a:pt x="208" y="257"/>
                  </a:cubicBezTo>
                  <a:cubicBezTo>
                    <a:pt x="145" y="191"/>
                    <a:pt x="85" y="130"/>
                    <a:pt x="26" y="74"/>
                  </a:cubicBezTo>
                  <a:cubicBezTo>
                    <a:pt x="9" y="57"/>
                    <a:pt x="0" y="40"/>
                    <a:pt x="0" y="24"/>
                  </a:cubicBezTo>
                  <a:cubicBezTo>
                    <a:pt x="0" y="8"/>
                    <a:pt x="12" y="0"/>
                    <a:pt x="36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0775" y="3940"/>
              <a:ext cx="726" cy="1205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6" h="1205">
                  <a:moveTo>
                    <a:pt x="358" y="0"/>
                  </a:moveTo>
                  <a:cubicBezTo>
                    <a:pt x="386" y="0"/>
                    <a:pt x="425" y="12"/>
                    <a:pt x="475" y="36"/>
                  </a:cubicBezTo>
                  <a:cubicBezTo>
                    <a:pt x="526" y="60"/>
                    <a:pt x="551" y="89"/>
                    <a:pt x="551" y="123"/>
                  </a:cubicBezTo>
                  <a:cubicBezTo>
                    <a:pt x="551" y="137"/>
                    <a:pt x="546" y="156"/>
                    <a:pt x="536" y="178"/>
                  </a:cubicBezTo>
                  <a:cubicBezTo>
                    <a:pt x="520" y="209"/>
                    <a:pt x="509" y="301"/>
                    <a:pt x="500" y="454"/>
                  </a:cubicBezTo>
                  <a:cubicBezTo>
                    <a:pt x="548" y="435"/>
                    <a:pt x="583" y="425"/>
                    <a:pt x="606" y="425"/>
                  </a:cubicBezTo>
                  <a:cubicBezTo>
                    <a:pt x="629" y="425"/>
                    <a:pt x="652" y="431"/>
                    <a:pt x="673" y="441"/>
                  </a:cubicBezTo>
                  <a:cubicBezTo>
                    <a:pt x="694" y="452"/>
                    <a:pt x="705" y="469"/>
                    <a:pt x="705" y="491"/>
                  </a:cubicBezTo>
                  <a:cubicBezTo>
                    <a:pt x="705" y="513"/>
                    <a:pt x="693" y="530"/>
                    <a:pt x="667" y="542"/>
                  </a:cubicBezTo>
                  <a:cubicBezTo>
                    <a:pt x="642" y="554"/>
                    <a:pt x="585" y="571"/>
                    <a:pt x="495" y="591"/>
                  </a:cubicBezTo>
                  <a:lnTo>
                    <a:pt x="483" y="901"/>
                  </a:lnTo>
                  <a:cubicBezTo>
                    <a:pt x="596" y="848"/>
                    <a:pt x="665" y="821"/>
                    <a:pt x="690" y="821"/>
                  </a:cubicBezTo>
                  <a:cubicBezTo>
                    <a:pt x="714" y="821"/>
                    <a:pt x="726" y="831"/>
                    <a:pt x="726" y="851"/>
                  </a:cubicBezTo>
                  <a:cubicBezTo>
                    <a:pt x="726" y="871"/>
                    <a:pt x="686" y="900"/>
                    <a:pt x="607" y="939"/>
                  </a:cubicBezTo>
                  <a:cubicBezTo>
                    <a:pt x="394" y="1063"/>
                    <a:pt x="267" y="1140"/>
                    <a:pt x="224" y="1171"/>
                  </a:cubicBezTo>
                  <a:cubicBezTo>
                    <a:pt x="194" y="1194"/>
                    <a:pt x="165" y="1205"/>
                    <a:pt x="138" y="1205"/>
                  </a:cubicBezTo>
                  <a:cubicBezTo>
                    <a:pt x="112" y="1205"/>
                    <a:pt x="82" y="1187"/>
                    <a:pt x="49" y="1151"/>
                  </a:cubicBezTo>
                  <a:cubicBezTo>
                    <a:pt x="16" y="1116"/>
                    <a:pt x="0" y="1088"/>
                    <a:pt x="0" y="1068"/>
                  </a:cubicBezTo>
                  <a:cubicBezTo>
                    <a:pt x="0" y="1047"/>
                    <a:pt x="7" y="1036"/>
                    <a:pt x="20" y="1032"/>
                  </a:cubicBezTo>
                  <a:cubicBezTo>
                    <a:pt x="33" y="1029"/>
                    <a:pt x="54" y="1028"/>
                    <a:pt x="83" y="1028"/>
                  </a:cubicBezTo>
                  <a:cubicBezTo>
                    <a:pt x="113" y="1028"/>
                    <a:pt x="150" y="1020"/>
                    <a:pt x="195" y="1005"/>
                  </a:cubicBezTo>
                  <a:cubicBezTo>
                    <a:pt x="240" y="990"/>
                    <a:pt x="293" y="970"/>
                    <a:pt x="354" y="945"/>
                  </a:cubicBezTo>
                  <a:lnTo>
                    <a:pt x="365" y="612"/>
                  </a:lnTo>
                  <a:cubicBezTo>
                    <a:pt x="307" y="623"/>
                    <a:pt x="261" y="629"/>
                    <a:pt x="226" y="629"/>
                  </a:cubicBezTo>
                  <a:cubicBezTo>
                    <a:pt x="192" y="629"/>
                    <a:pt x="164" y="622"/>
                    <a:pt x="141" y="608"/>
                  </a:cubicBezTo>
                  <a:cubicBezTo>
                    <a:pt x="119" y="594"/>
                    <a:pt x="107" y="577"/>
                    <a:pt x="107" y="558"/>
                  </a:cubicBezTo>
                  <a:cubicBezTo>
                    <a:pt x="107" y="539"/>
                    <a:pt x="126" y="527"/>
                    <a:pt x="162" y="523"/>
                  </a:cubicBezTo>
                  <a:cubicBezTo>
                    <a:pt x="199" y="518"/>
                    <a:pt x="268" y="505"/>
                    <a:pt x="369" y="484"/>
                  </a:cubicBezTo>
                  <a:cubicBezTo>
                    <a:pt x="370" y="436"/>
                    <a:pt x="371" y="382"/>
                    <a:pt x="371" y="322"/>
                  </a:cubicBezTo>
                  <a:cubicBezTo>
                    <a:pt x="371" y="262"/>
                    <a:pt x="368" y="214"/>
                    <a:pt x="362" y="179"/>
                  </a:cubicBezTo>
                  <a:cubicBezTo>
                    <a:pt x="355" y="144"/>
                    <a:pt x="346" y="116"/>
                    <a:pt x="334" y="93"/>
                  </a:cubicBezTo>
                  <a:cubicBezTo>
                    <a:pt x="322" y="71"/>
                    <a:pt x="316" y="50"/>
                    <a:pt x="316" y="30"/>
                  </a:cubicBezTo>
                  <a:cubicBezTo>
                    <a:pt x="316" y="10"/>
                    <a:pt x="330" y="0"/>
                    <a:pt x="358" y="0"/>
                  </a:cubicBezTo>
                  <a:close/>
                </a:path>
              </a:pathLst>
            </a:custGeom>
            <a:solidFill>
              <a:srgbClr val="FFC000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1155" y="4141"/>
              <a:ext cx="1249" cy="137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9" h="1376">
                  <a:moveTo>
                    <a:pt x="1072" y="0"/>
                  </a:moveTo>
                  <a:cubicBezTo>
                    <a:pt x="1113" y="0"/>
                    <a:pt x="1152" y="11"/>
                    <a:pt x="1191" y="34"/>
                  </a:cubicBezTo>
                  <a:cubicBezTo>
                    <a:pt x="1230" y="57"/>
                    <a:pt x="1249" y="82"/>
                    <a:pt x="1249" y="109"/>
                  </a:cubicBezTo>
                  <a:cubicBezTo>
                    <a:pt x="1249" y="150"/>
                    <a:pt x="1215" y="170"/>
                    <a:pt x="1145" y="170"/>
                  </a:cubicBezTo>
                  <a:lnTo>
                    <a:pt x="1037" y="166"/>
                  </a:lnTo>
                  <a:cubicBezTo>
                    <a:pt x="995" y="163"/>
                    <a:pt x="954" y="162"/>
                    <a:pt x="913" y="162"/>
                  </a:cubicBezTo>
                  <a:cubicBezTo>
                    <a:pt x="873" y="162"/>
                    <a:pt x="843" y="162"/>
                    <a:pt x="826" y="162"/>
                  </a:cubicBezTo>
                  <a:cubicBezTo>
                    <a:pt x="883" y="190"/>
                    <a:pt x="912" y="220"/>
                    <a:pt x="912" y="250"/>
                  </a:cubicBezTo>
                  <a:cubicBezTo>
                    <a:pt x="912" y="265"/>
                    <a:pt x="909" y="274"/>
                    <a:pt x="903" y="278"/>
                  </a:cubicBezTo>
                  <a:cubicBezTo>
                    <a:pt x="878" y="299"/>
                    <a:pt x="853" y="330"/>
                    <a:pt x="826" y="370"/>
                  </a:cubicBezTo>
                  <a:lnTo>
                    <a:pt x="720" y="524"/>
                  </a:lnTo>
                  <a:cubicBezTo>
                    <a:pt x="729" y="596"/>
                    <a:pt x="733" y="682"/>
                    <a:pt x="733" y="784"/>
                  </a:cubicBezTo>
                  <a:cubicBezTo>
                    <a:pt x="733" y="886"/>
                    <a:pt x="732" y="982"/>
                    <a:pt x="730" y="1072"/>
                  </a:cubicBezTo>
                  <a:cubicBezTo>
                    <a:pt x="728" y="1162"/>
                    <a:pt x="725" y="1223"/>
                    <a:pt x="719" y="1257"/>
                  </a:cubicBezTo>
                  <a:cubicBezTo>
                    <a:pt x="713" y="1290"/>
                    <a:pt x="704" y="1318"/>
                    <a:pt x="690" y="1341"/>
                  </a:cubicBezTo>
                  <a:cubicBezTo>
                    <a:pt x="677" y="1365"/>
                    <a:pt x="660" y="1376"/>
                    <a:pt x="640" y="1376"/>
                  </a:cubicBezTo>
                  <a:cubicBezTo>
                    <a:pt x="619" y="1376"/>
                    <a:pt x="599" y="1355"/>
                    <a:pt x="580" y="1313"/>
                  </a:cubicBezTo>
                  <a:cubicBezTo>
                    <a:pt x="561" y="1272"/>
                    <a:pt x="551" y="1237"/>
                    <a:pt x="551" y="1209"/>
                  </a:cubicBezTo>
                  <a:cubicBezTo>
                    <a:pt x="551" y="1181"/>
                    <a:pt x="554" y="1161"/>
                    <a:pt x="559" y="1151"/>
                  </a:cubicBezTo>
                  <a:cubicBezTo>
                    <a:pt x="573" y="1111"/>
                    <a:pt x="582" y="1054"/>
                    <a:pt x="587" y="981"/>
                  </a:cubicBezTo>
                  <a:cubicBezTo>
                    <a:pt x="592" y="909"/>
                    <a:pt x="595" y="798"/>
                    <a:pt x="597" y="650"/>
                  </a:cubicBezTo>
                  <a:cubicBezTo>
                    <a:pt x="475" y="822"/>
                    <a:pt x="363" y="941"/>
                    <a:pt x="258" y="1006"/>
                  </a:cubicBezTo>
                  <a:cubicBezTo>
                    <a:pt x="154" y="1071"/>
                    <a:pt x="81" y="1103"/>
                    <a:pt x="38" y="1103"/>
                  </a:cubicBezTo>
                  <a:cubicBezTo>
                    <a:pt x="13" y="1103"/>
                    <a:pt x="0" y="1094"/>
                    <a:pt x="0" y="1075"/>
                  </a:cubicBezTo>
                  <a:cubicBezTo>
                    <a:pt x="0" y="1057"/>
                    <a:pt x="9" y="1042"/>
                    <a:pt x="28" y="1032"/>
                  </a:cubicBezTo>
                  <a:cubicBezTo>
                    <a:pt x="259" y="880"/>
                    <a:pt x="445" y="700"/>
                    <a:pt x="587" y="494"/>
                  </a:cubicBezTo>
                  <a:cubicBezTo>
                    <a:pt x="578" y="466"/>
                    <a:pt x="565" y="441"/>
                    <a:pt x="547" y="419"/>
                  </a:cubicBezTo>
                  <a:cubicBezTo>
                    <a:pt x="537" y="407"/>
                    <a:pt x="533" y="392"/>
                    <a:pt x="533" y="374"/>
                  </a:cubicBezTo>
                  <a:cubicBezTo>
                    <a:pt x="533" y="357"/>
                    <a:pt x="543" y="348"/>
                    <a:pt x="564" y="348"/>
                  </a:cubicBezTo>
                  <a:cubicBezTo>
                    <a:pt x="585" y="348"/>
                    <a:pt x="607" y="352"/>
                    <a:pt x="630" y="361"/>
                  </a:cubicBezTo>
                  <a:cubicBezTo>
                    <a:pt x="653" y="370"/>
                    <a:pt x="664" y="377"/>
                    <a:pt x="663" y="384"/>
                  </a:cubicBezTo>
                  <a:cubicBezTo>
                    <a:pt x="712" y="298"/>
                    <a:pt x="736" y="231"/>
                    <a:pt x="736" y="185"/>
                  </a:cubicBezTo>
                  <a:cubicBezTo>
                    <a:pt x="736" y="176"/>
                    <a:pt x="736" y="171"/>
                    <a:pt x="736" y="172"/>
                  </a:cubicBezTo>
                  <a:cubicBezTo>
                    <a:pt x="623" y="187"/>
                    <a:pt x="541" y="200"/>
                    <a:pt x="490" y="212"/>
                  </a:cubicBezTo>
                  <a:cubicBezTo>
                    <a:pt x="439" y="224"/>
                    <a:pt x="403" y="230"/>
                    <a:pt x="381" y="230"/>
                  </a:cubicBezTo>
                  <a:cubicBezTo>
                    <a:pt x="360" y="230"/>
                    <a:pt x="331" y="221"/>
                    <a:pt x="296" y="202"/>
                  </a:cubicBezTo>
                  <a:cubicBezTo>
                    <a:pt x="260" y="183"/>
                    <a:pt x="243" y="163"/>
                    <a:pt x="243" y="141"/>
                  </a:cubicBezTo>
                  <a:cubicBezTo>
                    <a:pt x="243" y="119"/>
                    <a:pt x="262" y="108"/>
                    <a:pt x="300" y="106"/>
                  </a:cubicBezTo>
                  <a:cubicBezTo>
                    <a:pt x="371" y="102"/>
                    <a:pt x="487" y="88"/>
                    <a:pt x="649" y="63"/>
                  </a:cubicBezTo>
                  <a:cubicBezTo>
                    <a:pt x="811" y="39"/>
                    <a:pt x="911" y="22"/>
                    <a:pt x="951" y="13"/>
                  </a:cubicBezTo>
                  <a:cubicBezTo>
                    <a:pt x="991" y="4"/>
                    <a:pt x="1032" y="0"/>
                    <a:pt x="1072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375015" y="4952365"/>
            <a:ext cx="1259840" cy="1099185"/>
            <a:chOff x="13330" y="4071"/>
            <a:chExt cx="1610" cy="1404"/>
          </a:xfrm>
        </p:grpSpPr>
        <p:sp>
          <p:nvSpPr>
            <p:cNvPr id="36" name="文本框 35"/>
            <p:cNvSpPr txBox="1"/>
            <p:nvPr/>
          </p:nvSpPr>
          <p:spPr>
            <a:xfrm>
              <a:off x="14478" y="4711"/>
              <a:ext cx="462" cy="467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467">
                  <a:moveTo>
                    <a:pt x="32" y="0"/>
                  </a:moveTo>
                  <a:cubicBezTo>
                    <a:pt x="57" y="0"/>
                    <a:pt x="123" y="29"/>
                    <a:pt x="231" y="86"/>
                  </a:cubicBezTo>
                  <a:cubicBezTo>
                    <a:pt x="340" y="143"/>
                    <a:pt x="405" y="196"/>
                    <a:pt x="428" y="244"/>
                  </a:cubicBezTo>
                  <a:cubicBezTo>
                    <a:pt x="451" y="292"/>
                    <a:pt x="462" y="342"/>
                    <a:pt x="462" y="392"/>
                  </a:cubicBezTo>
                  <a:cubicBezTo>
                    <a:pt x="462" y="442"/>
                    <a:pt x="447" y="467"/>
                    <a:pt x="417" y="467"/>
                  </a:cubicBezTo>
                  <a:cubicBezTo>
                    <a:pt x="386" y="467"/>
                    <a:pt x="355" y="446"/>
                    <a:pt x="322" y="403"/>
                  </a:cubicBezTo>
                  <a:cubicBezTo>
                    <a:pt x="267" y="331"/>
                    <a:pt x="167" y="219"/>
                    <a:pt x="22" y="68"/>
                  </a:cubicBezTo>
                  <a:cubicBezTo>
                    <a:pt x="7" y="53"/>
                    <a:pt x="0" y="38"/>
                    <a:pt x="0" y="23"/>
                  </a:cubicBezTo>
                  <a:cubicBezTo>
                    <a:pt x="0" y="8"/>
                    <a:pt x="11" y="0"/>
                    <a:pt x="32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3330" y="4071"/>
              <a:ext cx="724" cy="1130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4" h="1130">
                  <a:moveTo>
                    <a:pt x="587" y="0"/>
                  </a:moveTo>
                  <a:cubicBezTo>
                    <a:pt x="619" y="0"/>
                    <a:pt x="644" y="4"/>
                    <a:pt x="661" y="13"/>
                  </a:cubicBezTo>
                  <a:cubicBezTo>
                    <a:pt x="678" y="22"/>
                    <a:pt x="686" y="37"/>
                    <a:pt x="686" y="58"/>
                  </a:cubicBezTo>
                  <a:cubicBezTo>
                    <a:pt x="686" y="79"/>
                    <a:pt x="663" y="100"/>
                    <a:pt x="617" y="120"/>
                  </a:cubicBezTo>
                  <a:cubicBezTo>
                    <a:pt x="570" y="140"/>
                    <a:pt x="500" y="159"/>
                    <a:pt x="404" y="176"/>
                  </a:cubicBezTo>
                  <a:cubicBezTo>
                    <a:pt x="422" y="172"/>
                    <a:pt x="439" y="175"/>
                    <a:pt x="454" y="187"/>
                  </a:cubicBezTo>
                  <a:cubicBezTo>
                    <a:pt x="470" y="198"/>
                    <a:pt x="478" y="211"/>
                    <a:pt x="478" y="225"/>
                  </a:cubicBezTo>
                  <a:cubicBezTo>
                    <a:pt x="478" y="239"/>
                    <a:pt x="475" y="255"/>
                    <a:pt x="471" y="271"/>
                  </a:cubicBezTo>
                  <a:cubicBezTo>
                    <a:pt x="464" y="297"/>
                    <a:pt x="459" y="349"/>
                    <a:pt x="457" y="427"/>
                  </a:cubicBezTo>
                  <a:cubicBezTo>
                    <a:pt x="508" y="406"/>
                    <a:pt x="548" y="395"/>
                    <a:pt x="575" y="395"/>
                  </a:cubicBezTo>
                  <a:cubicBezTo>
                    <a:pt x="603" y="395"/>
                    <a:pt x="626" y="400"/>
                    <a:pt x="644" y="410"/>
                  </a:cubicBezTo>
                  <a:cubicBezTo>
                    <a:pt x="662" y="419"/>
                    <a:pt x="671" y="434"/>
                    <a:pt x="671" y="453"/>
                  </a:cubicBezTo>
                  <a:cubicBezTo>
                    <a:pt x="671" y="472"/>
                    <a:pt x="657" y="487"/>
                    <a:pt x="628" y="497"/>
                  </a:cubicBezTo>
                  <a:cubicBezTo>
                    <a:pt x="600" y="508"/>
                    <a:pt x="542" y="526"/>
                    <a:pt x="455" y="551"/>
                  </a:cubicBezTo>
                  <a:lnTo>
                    <a:pt x="455" y="807"/>
                  </a:lnTo>
                  <a:cubicBezTo>
                    <a:pt x="574" y="740"/>
                    <a:pt x="649" y="706"/>
                    <a:pt x="679" y="706"/>
                  </a:cubicBezTo>
                  <a:cubicBezTo>
                    <a:pt x="709" y="706"/>
                    <a:pt x="724" y="717"/>
                    <a:pt x="724" y="740"/>
                  </a:cubicBezTo>
                  <a:cubicBezTo>
                    <a:pt x="724" y="756"/>
                    <a:pt x="691" y="781"/>
                    <a:pt x="625" y="813"/>
                  </a:cubicBezTo>
                  <a:cubicBezTo>
                    <a:pt x="559" y="845"/>
                    <a:pt x="476" y="896"/>
                    <a:pt x="375" y="964"/>
                  </a:cubicBezTo>
                  <a:cubicBezTo>
                    <a:pt x="273" y="1032"/>
                    <a:pt x="214" y="1077"/>
                    <a:pt x="195" y="1098"/>
                  </a:cubicBezTo>
                  <a:cubicBezTo>
                    <a:pt x="177" y="1119"/>
                    <a:pt x="158" y="1130"/>
                    <a:pt x="138" y="1130"/>
                  </a:cubicBezTo>
                  <a:cubicBezTo>
                    <a:pt x="118" y="1130"/>
                    <a:pt x="90" y="1116"/>
                    <a:pt x="54" y="1088"/>
                  </a:cubicBezTo>
                  <a:cubicBezTo>
                    <a:pt x="18" y="1060"/>
                    <a:pt x="0" y="1035"/>
                    <a:pt x="0" y="1011"/>
                  </a:cubicBezTo>
                  <a:cubicBezTo>
                    <a:pt x="0" y="987"/>
                    <a:pt x="20" y="973"/>
                    <a:pt x="59" y="968"/>
                  </a:cubicBezTo>
                  <a:cubicBezTo>
                    <a:pt x="115" y="959"/>
                    <a:pt x="206" y="922"/>
                    <a:pt x="333" y="856"/>
                  </a:cubicBezTo>
                  <a:lnTo>
                    <a:pt x="333" y="580"/>
                  </a:lnTo>
                  <a:cubicBezTo>
                    <a:pt x="298" y="593"/>
                    <a:pt x="265" y="599"/>
                    <a:pt x="234" y="599"/>
                  </a:cubicBezTo>
                  <a:cubicBezTo>
                    <a:pt x="203" y="599"/>
                    <a:pt x="176" y="593"/>
                    <a:pt x="154" y="582"/>
                  </a:cubicBezTo>
                  <a:cubicBezTo>
                    <a:pt x="132" y="571"/>
                    <a:pt x="120" y="558"/>
                    <a:pt x="120" y="543"/>
                  </a:cubicBezTo>
                  <a:cubicBezTo>
                    <a:pt x="120" y="528"/>
                    <a:pt x="125" y="518"/>
                    <a:pt x="133" y="513"/>
                  </a:cubicBezTo>
                  <a:cubicBezTo>
                    <a:pt x="142" y="508"/>
                    <a:pt x="172" y="499"/>
                    <a:pt x="225" y="486"/>
                  </a:cubicBezTo>
                  <a:cubicBezTo>
                    <a:pt x="278" y="473"/>
                    <a:pt x="314" y="464"/>
                    <a:pt x="333" y="458"/>
                  </a:cubicBezTo>
                  <a:cubicBezTo>
                    <a:pt x="332" y="311"/>
                    <a:pt x="324" y="228"/>
                    <a:pt x="309" y="209"/>
                  </a:cubicBezTo>
                  <a:cubicBezTo>
                    <a:pt x="295" y="213"/>
                    <a:pt x="272" y="215"/>
                    <a:pt x="241" y="215"/>
                  </a:cubicBezTo>
                  <a:cubicBezTo>
                    <a:pt x="210" y="215"/>
                    <a:pt x="180" y="210"/>
                    <a:pt x="152" y="199"/>
                  </a:cubicBezTo>
                  <a:cubicBezTo>
                    <a:pt x="123" y="188"/>
                    <a:pt x="109" y="174"/>
                    <a:pt x="109" y="156"/>
                  </a:cubicBezTo>
                  <a:cubicBezTo>
                    <a:pt x="109" y="133"/>
                    <a:pt x="125" y="121"/>
                    <a:pt x="155" y="119"/>
                  </a:cubicBezTo>
                  <a:cubicBezTo>
                    <a:pt x="186" y="116"/>
                    <a:pt x="232" y="107"/>
                    <a:pt x="294" y="89"/>
                  </a:cubicBezTo>
                  <a:cubicBezTo>
                    <a:pt x="356" y="72"/>
                    <a:pt x="401" y="58"/>
                    <a:pt x="429" y="47"/>
                  </a:cubicBezTo>
                  <a:cubicBezTo>
                    <a:pt x="502" y="16"/>
                    <a:pt x="555" y="0"/>
                    <a:pt x="587" y="0"/>
                  </a:cubicBezTo>
                  <a:close/>
                </a:path>
              </a:pathLst>
            </a:custGeom>
            <a:solidFill>
              <a:srgbClr val="FFC000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3735" y="4073"/>
              <a:ext cx="1193" cy="14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3" h="1402">
                  <a:moveTo>
                    <a:pt x="1024" y="0"/>
                  </a:moveTo>
                  <a:cubicBezTo>
                    <a:pt x="1053" y="0"/>
                    <a:pt x="1088" y="11"/>
                    <a:pt x="1130" y="32"/>
                  </a:cubicBezTo>
                  <a:cubicBezTo>
                    <a:pt x="1172" y="53"/>
                    <a:pt x="1193" y="76"/>
                    <a:pt x="1193" y="100"/>
                  </a:cubicBezTo>
                  <a:cubicBezTo>
                    <a:pt x="1193" y="135"/>
                    <a:pt x="1155" y="153"/>
                    <a:pt x="1079" y="153"/>
                  </a:cubicBezTo>
                  <a:cubicBezTo>
                    <a:pt x="929" y="153"/>
                    <a:pt x="811" y="157"/>
                    <a:pt x="722" y="165"/>
                  </a:cubicBezTo>
                  <a:cubicBezTo>
                    <a:pt x="786" y="190"/>
                    <a:pt x="818" y="217"/>
                    <a:pt x="818" y="245"/>
                  </a:cubicBezTo>
                  <a:cubicBezTo>
                    <a:pt x="818" y="257"/>
                    <a:pt x="812" y="270"/>
                    <a:pt x="800" y="283"/>
                  </a:cubicBezTo>
                  <a:cubicBezTo>
                    <a:pt x="787" y="296"/>
                    <a:pt x="768" y="328"/>
                    <a:pt x="743" y="379"/>
                  </a:cubicBezTo>
                  <a:cubicBezTo>
                    <a:pt x="718" y="430"/>
                    <a:pt x="694" y="475"/>
                    <a:pt x="671" y="514"/>
                  </a:cubicBezTo>
                  <a:cubicBezTo>
                    <a:pt x="681" y="602"/>
                    <a:pt x="686" y="742"/>
                    <a:pt x="686" y="934"/>
                  </a:cubicBezTo>
                  <a:cubicBezTo>
                    <a:pt x="686" y="1125"/>
                    <a:pt x="683" y="1251"/>
                    <a:pt x="676" y="1312"/>
                  </a:cubicBezTo>
                  <a:cubicBezTo>
                    <a:pt x="669" y="1372"/>
                    <a:pt x="649" y="1402"/>
                    <a:pt x="616" y="1402"/>
                  </a:cubicBezTo>
                  <a:cubicBezTo>
                    <a:pt x="593" y="1402"/>
                    <a:pt x="574" y="1381"/>
                    <a:pt x="557" y="1338"/>
                  </a:cubicBezTo>
                  <a:cubicBezTo>
                    <a:pt x="541" y="1296"/>
                    <a:pt x="533" y="1260"/>
                    <a:pt x="533" y="1232"/>
                  </a:cubicBezTo>
                  <a:cubicBezTo>
                    <a:pt x="533" y="1204"/>
                    <a:pt x="535" y="1183"/>
                    <a:pt x="540" y="1168"/>
                  </a:cubicBezTo>
                  <a:cubicBezTo>
                    <a:pt x="559" y="1122"/>
                    <a:pt x="569" y="945"/>
                    <a:pt x="570" y="638"/>
                  </a:cubicBezTo>
                  <a:cubicBezTo>
                    <a:pt x="515" y="758"/>
                    <a:pt x="448" y="858"/>
                    <a:pt x="370" y="939"/>
                  </a:cubicBezTo>
                  <a:cubicBezTo>
                    <a:pt x="292" y="1019"/>
                    <a:pt x="220" y="1082"/>
                    <a:pt x="154" y="1126"/>
                  </a:cubicBezTo>
                  <a:cubicBezTo>
                    <a:pt x="87" y="1170"/>
                    <a:pt x="44" y="1192"/>
                    <a:pt x="25" y="1192"/>
                  </a:cubicBezTo>
                  <a:cubicBezTo>
                    <a:pt x="8" y="1192"/>
                    <a:pt x="0" y="1184"/>
                    <a:pt x="0" y="1170"/>
                  </a:cubicBezTo>
                  <a:cubicBezTo>
                    <a:pt x="0" y="1155"/>
                    <a:pt x="11" y="1137"/>
                    <a:pt x="33" y="1117"/>
                  </a:cubicBezTo>
                  <a:cubicBezTo>
                    <a:pt x="272" y="900"/>
                    <a:pt x="442" y="695"/>
                    <a:pt x="542" y="502"/>
                  </a:cubicBezTo>
                  <a:cubicBezTo>
                    <a:pt x="538" y="496"/>
                    <a:pt x="533" y="488"/>
                    <a:pt x="525" y="478"/>
                  </a:cubicBezTo>
                  <a:cubicBezTo>
                    <a:pt x="518" y="467"/>
                    <a:pt x="514" y="453"/>
                    <a:pt x="514" y="435"/>
                  </a:cubicBezTo>
                  <a:cubicBezTo>
                    <a:pt x="514" y="417"/>
                    <a:pt x="524" y="408"/>
                    <a:pt x="543" y="408"/>
                  </a:cubicBezTo>
                  <a:cubicBezTo>
                    <a:pt x="563" y="408"/>
                    <a:pt x="577" y="411"/>
                    <a:pt x="584" y="416"/>
                  </a:cubicBezTo>
                  <a:cubicBezTo>
                    <a:pt x="630" y="299"/>
                    <a:pt x="651" y="221"/>
                    <a:pt x="646" y="181"/>
                  </a:cubicBezTo>
                  <a:cubicBezTo>
                    <a:pt x="537" y="202"/>
                    <a:pt x="454" y="221"/>
                    <a:pt x="396" y="238"/>
                  </a:cubicBezTo>
                  <a:cubicBezTo>
                    <a:pt x="364" y="248"/>
                    <a:pt x="340" y="253"/>
                    <a:pt x="324" y="253"/>
                  </a:cubicBezTo>
                  <a:cubicBezTo>
                    <a:pt x="307" y="253"/>
                    <a:pt x="282" y="245"/>
                    <a:pt x="249" y="230"/>
                  </a:cubicBezTo>
                  <a:cubicBezTo>
                    <a:pt x="216" y="216"/>
                    <a:pt x="200" y="198"/>
                    <a:pt x="200" y="178"/>
                  </a:cubicBezTo>
                  <a:cubicBezTo>
                    <a:pt x="200" y="158"/>
                    <a:pt x="218" y="147"/>
                    <a:pt x="255" y="145"/>
                  </a:cubicBezTo>
                  <a:cubicBezTo>
                    <a:pt x="305" y="143"/>
                    <a:pt x="412" y="125"/>
                    <a:pt x="575" y="91"/>
                  </a:cubicBezTo>
                  <a:cubicBezTo>
                    <a:pt x="738" y="58"/>
                    <a:pt x="847" y="34"/>
                    <a:pt x="901" y="21"/>
                  </a:cubicBezTo>
                  <a:cubicBezTo>
                    <a:pt x="955" y="7"/>
                    <a:pt x="996" y="0"/>
                    <a:pt x="1024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454275" y="4802505"/>
            <a:ext cx="1189355" cy="1198880"/>
            <a:chOff x="7243" y="5540"/>
            <a:chExt cx="1559" cy="1571"/>
          </a:xfrm>
        </p:grpSpPr>
        <p:sp>
          <p:nvSpPr>
            <p:cNvPr id="48" name="文本框 47"/>
            <p:cNvSpPr txBox="1"/>
            <p:nvPr/>
          </p:nvSpPr>
          <p:spPr>
            <a:xfrm>
              <a:off x="7648" y="6073"/>
              <a:ext cx="1155" cy="103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5" h="1039">
                  <a:moveTo>
                    <a:pt x="941" y="0"/>
                  </a:moveTo>
                  <a:cubicBezTo>
                    <a:pt x="960" y="0"/>
                    <a:pt x="1001" y="16"/>
                    <a:pt x="1063" y="48"/>
                  </a:cubicBezTo>
                  <a:cubicBezTo>
                    <a:pt x="1124" y="80"/>
                    <a:pt x="1155" y="108"/>
                    <a:pt x="1155" y="131"/>
                  </a:cubicBezTo>
                  <a:cubicBezTo>
                    <a:pt x="1155" y="155"/>
                    <a:pt x="1146" y="175"/>
                    <a:pt x="1128" y="192"/>
                  </a:cubicBezTo>
                  <a:cubicBezTo>
                    <a:pt x="1109" y="209"/>
                    <a:pt x="1094" y="235"/>
                    <a:pt x="1083" y="272"/>
                  </a:cubicBezTo>
                  <a:cubicBezTo>
                    <a:pt x="1072" y="309"/>
                    <a:pt x="1063" y="349"/>
                    <a:pt x="1057" y="394"/>
                  </a:cubicBezTo>
                  <a:cubicBezTo>
                    <a:pt x="1035" y="549"/>
                    <a:pt x="1006" y="672"/>
                    <a:pt x="970" y="763"/>
                  </a:cubicBezTo>
                  <a:cubicBezTo>
                    <a:pt x="933" y="854"/>
                    <a:pt x="886" y="923"/>
                    <a:pt x="828" y="970"/>
                  </a:cubicBezTo>
                  <a:cubicBezTo>
                    <a:pt x="770" y="1016"/>
                    <a:pt x="727" y="1039"/>
                    <a:pt x="697" y="1039"/>
                  </a:cubicBezTo>
                  <a:cubicBezTo>
                    <a:pt x="668" y="1039"/>
                    <a:pt x="650" y="1024"/>
                    <a:pt x="641" y="994"/>
                  </a:cubicBezTo>
                  <a:cubicBezTo>
                    <a:pt x="632" y="964"/>
                    <a:pt x="619" y="932"/>
                    <a:pt x="602" y="898"/>
                  </a:cubicBezTo>
                  <a:cubicBezTo>
                    <a:pt x="584" y="863"/>
                    <a:pt x="568" y="836"/>
                    <a:pt x="552" y="814"/>
                  </a:cubicBezTo>
                  <a:cubicBezTo>
                    <a:pt x="537" y="793"/>
                    <a:pt x="529" y="775"/>
                    <a:pt x="529" y="760"/>
                  </a:cubicBezTo>
                  <a:cubicBezTo>
                    <a:pt x="529" y="745"/>
                    <a:pt x="536" y="738"/>
                    <a:pt x="549" y="738"/>
                  </a:cubicBezTo>
                  <a:cubicBezTo>
                    <a:pt x="563" y="738"/>
                    <a:pt x="575" y="741"/>
                    <a:pt x="585" y="747"/>
                  </a:cubicBezTo>
                  <a:cubicBezTo>
                    <a:pt x="645" y="777"/>
                    <a:pt x="689" y="792"/>
                    <a:pt x="717" y="792"/>
                  </a:cubicBezTo>
                  <a:cubicBezTo>
                    <a:pt x="736" y="792"/>
                    <a:pt x="756" y="782"/>
                    <a:pt x="779" y="760"/>
                  </a:cubicBezTo>
                  <a:cubicBezTo>
                    <a:pt x="801" y="739"/>
                    <a:pt x="825" y="698"/>
                    <a:pt x="852" y="637"/>
                  </a:cubicBezTo>
                  <a:cubicBezTo>
                    <a:pt x="878" y="576"/>
                    <a:pt x="899" y="505"/>
                    <a:pt x="915" y="423"/>
                  </a:cubicBezTo>
                  <a:cubicBezTo>
                    <a:pt x="931" y="340"/>
                    <a:pt x="939" y="267"/>
                    <a:pt x="939" y="202"/>
                  </a:cubicBezTo>
                  <a:cubicBezTo>
                    <a:pt x="939" y="171"/>
                    <a:pt x="933" y="152"/>
                    <a:pt x="922" y="143"/>
                  </a:cubicBezTo>
                  <a:cubicBezTo>
                    <a:pt x="910" y="135"/>
                    <a:pt x="890" y="130"/>
                    <a:pt x="862" y="130"/>
                  </a:cubicBezTo>
                  <a:cubicBezTo>
                    <a:pt x="834" y="130"/>
                    <a:pt x="818" y="130"/>
                    <a:pt x="813" y="129"/>
                  </a:cubicBezTo>
                  <a:cubicBezTo>
                    <a:pt x="849" y="146"/>
                    <a:pt x="867" y="162"/>
                    <a:pt x="867" y="178"/>
                  </a:cubicBezTo>
                  <a:cubicBezTo>
                    <a:pt x="867" y="194"/>
                    <a:pt x="860" y="212"/>
                    <a:pt x="845" y="231"/>
                  </a:cubicBezTo>
                  <a:cubicBezTo>
                    <a:pt x="830" y="250"/>
                    <a:pt x="796" y="302"/>
                    <a:pt x="744" y="387"/>
                  </a:cubicBezTo>
                  <a:cubicBezTo>
                    <a:pt x="693" y="472"/>
                    <a:pt x="629" y="550"/>
                    <a:pt x="554" y="619"/>
                  </a:cubicBezTo>
                  <a:cubicBezTo>
                    <a:pt x="479" y="689"/>
                    <a:pt x="399" y="743"/>
                    <a:pt x="316" y="782"/>
                  </a:cubicBezTo>
                  <a:cubicBezTo>
                    <a:pt x="233" y="820"/>
                    <a:pt x="175" y="840"/>
                    <a:pt x="141" y="840"/>
                  </a:cubicBezTo>
                  <a:cubicBezTo>
                    <a:pt x="117" y="840"/>
                    <a:pt x="105" y="831"/>
                    <a:pt x="105" y="813"/>
                  </a:cubicBezTo>
                  <a:cubicBezTo>
                    <a:pt x="105" y="796"/>
                    <a:pt x="124" y="777"/>
                    <a:pt x="162" y="758"/>
                  </a:cubicBezTo>
                  <a:cubicBezTo>
                    <a:pt x="324" y="676"/>
                    <a:pt x="456" y="563"/>
                    <a:pt x="558" y="420"/>
                  </a:cubicBezTo>
                  <a:cubicBezTo>
                    <a:pt x="660" y="276"/>
                    <a:pt x="711" y="183"/>
                    <a:pt x="711" y="140"/>
                  </a:cubicBezTo>
                  <a:cubicBezTo>
                    <a:pt x="683" y="144"/>
                    <a:pt x="641" y="150"/>
                    <a:pt x="585" y="155"/>
                  </a:cubicBezTo>
                  <a:cubicBezTo>
                    <a:pt x="609" y="159"/>
                    <a:pt x="621" y="170"/>
                    <a:pt x="621" y="188"/>
                  </a:cubicBezTo>
                  <a:cubicBezTo>
                    <a:pt x="621" y="200"/>
                    <a:pt x="612" y="214"/>
                    <a:pt x="596" y="230"/>
                  </a:cubicBezTo>
                  <a:cubicBezTo>
                    <a:pt x="580" y="246"/>
                    <a:pt x="553" y="278"/>
                    <a:pt x="514" y="327"/>
                  </a:cubicBezTo>
                  <a:cubicBezTo>
                    <a:pt x="476" y="375"/>
                    <a:pt x="424" y="425"/>
                    <a:pt x="359" y="475"/>
                  </a:cubicBezTo>
                  <a:cubicBezTo>
                    <a:pt x="294" y="525"/>
                    <a:pt x="230" y="567"/>
                    <a:pt x="166" y="600"/>
                  </a:cubicBezTo>
                  <a:cubicBezTo>
                    <a:pt x="101" y="633"/>
                    <a:pt x="57" y="650"/>
                    <a:pt x="34" y="650"/>
                  </a:cubicBezTo>
                  <a:cubicBezTo>
                    <a:pt x="11" y="650"/>
                    <a:pt x="0" y="641"/>
                    <a:pt x="0" y="623"/>
                  </a:cubicBezTo>
                  <a:cubicBezTo>
                    <a:pt x="0" y="606"/>
                    <a:pt x="15" y="589"/>
                    <a:pt x="44" y="572"/>
                  </a:cubicBezTo>
                  <a:cubicBezTo>
                    <a:pt x="133" y="523"/>
                    <a:pt x="224" y="451"/>
                    <a:pt x="319" y="355"/>
                  </a:cubicBezTo>
                  <a:cubicBezTo>
                    <a:pt x="413" y="260"/>
                    <a:pt x="463" y="200"/>
                    <a:pt x="469" y="175"/>
                  </a:cubicBezTo>
                  <a:cubicBezTo>
                    <a:pt x="423" y="189"/>
                    <a:pt x="386" y="204"/>
                    <a:pt x="356" y="222"/>
                  </a:cubicBezTo>
                  <a:cubicBezTo>
                    <a:pt x="326" y="240"/>
                    <a:pt x="303" y="249"/>
                    <a:pt x="288" y="249"/>
                  </a:cubicBezTo>
                  <a:lnTo>
                    <a:pt x="284" y="249"/>
                  </a:lnTo>
                  <a:lnTo>
                    <a:pt x="272" y="177"/>
                  </a:lnTo>
                  <a:lnTo>
                    <a:pt x="392" y="97"/>
                  </a:lnTo>
                  <a:lnTo>
                    <a:pt x="512" y="37"/>
                  </a:lnTo>
                  <a:lnTo>
                    <a:pt x="521" y="34"/>
                  </a:lnTo>
                  <a:lnTo>
                    <a:pt x="511" y="43"/>
                  </a:lnTo>
                  <a:cubicBezTo>
                    <a:pt x="486" y="65"/>
                    <a:pt x="465" y="82"/>
                    <a:pt x="449" y="92"/>
                  </a:cubicBezTo>
                  <a:cubicBezTo>
                    <a:pt x="508" y="84"/>
                    <a:pt x="586" y="70"/>
                    <a:pt x="684" y="52"/>
                  </a:cubicBezTo>
                  <a:cubicBezTo>
                    <a:pt x="782" y="35"/>
                    <a:pt x="844" y="21"/>
                    <a:pt x="871" y="13"/>
                  </a:cubicBezTo>
                  <a:cubicBezTo>
                    <a:pt x="898" y="4"/>
                    <a:pt x="921" y="0"/>
                    <a:pt x="941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7243" y="5540"/>
              <a:ext cx="1330" cy="121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0" h="1211">
                  <a:moveTo>
                    <a:pt x="1169" y="77"/>
                  </a:moveTo>
                  <a:cubicBezTo>
                    <a:pt x="1190" y="77"/>
                    <a:pt x="1222" y="94"/>
                    <a:pt x="1265" y="127"/>
                  </a:cubicBezTo>
                  <a:cubicBezTo>
                    <a:pt x="1308" y="161"/>
                    <a:pt x="1330" y="187"/>
                    <a:pt x="1330" y="207"/>
                  </a:cubicBezTo>
                  <a:cubicBezTo>
                    <a:pt x="1330" y="226"/>
                    <a:pt x="1318" y="244"/>
                    <a:pt x="1294" y="260"/>
                  </a:cubicBezTo>
                  <a:cubicBezTo>
                    <a:pt x="1256" y="286"/>
                    <a:pt x="1227" y="307"/>
                    <a:pt x="1207" y="324"/>
                  </a:cubicBezTo>
                  <a:cubicBezTo>
                    <a:pt x="1187" y="342"/>
                    <a:pt x="1136" y="394"/>
                    <a:pt x="1053" y="479"/>
                  </a:cubicBezTo>
                  <a:cubicBezTo>
                    <a:pt x="1012" y="522"/>
                    <a:pt x="977" y="557"/>
                    <a:pt x="947" y="585"/>
                  </a:cubicBezTo>
                  <a:lnTo>
                    <a:pt x="946" y="586"/>
                  </a:lnTo>
                  <a:lnTo>
                    <a:pt x="938" y="588"/>
                  </a:lnTo>
                  <a:lnTo>
                    <a:pt x="818" y="648"/>
                  </a:lnTo>
                  <a:lnTo>
                    <a:pt x="698" y="728"/>
                  </a:lnTo>
                  <a:lnTo>
                    <a:pt x="709" y="800"/>
                  </a:lnTo>
                  <a:lnTo>
                    <a:pt x="708" y="800"/>
                  </a:lnTo>
                  <a:cubicBezTo>
                    <a:pt x="681" y="798"/>
                    <a:pt x="668" y="779"/>
                    <a:pt x="668" y="744"/>
                  </a:cubicBezTo>
                  <a:cubicBezTo>
                    <a:pt x="668" y="707"/>
                    <a:pt x="675" y="682"/>
                    <a:pt x="688" y="669"/>
                  </a:cubicBezTo>
                  <a:cubicBezTo>
                    <a:pt x="701" y="656"/>
                    <a:pt x="730" y="643"/>
                    <a:pt x="775" y="630"/>
                  </a:cubicBezTo>
                  <a:cubicBezTo>
                    <a:pt x="790" y="618"/>
                    <a:pt x="844" y="551"/>
                    <a:pt x="935" y="431"/>
                  </a:cubicBezTo>
                  <a:cubicBezTo>
                    <a:pt x="993" y="357"/>
                    <a:pt x="1032" y="303"/>
                    <a:pt x="1053" y="272"/>
                  </a:cubicBezTo>
                  <a:lnTo>
                    <a:pt x="1056" y="268"/>
                  </a:lnTo>
                  <a:lnTo>
                    <a:pt x="1078" y="260"/>
                  </a:lnTo>
                  <a:cubicBezTo>
                    <a:pt x="1085" y="257"/>
                    <a:pt x="1085" y="256"/>
                    <a:pt x="1080" y="256"/>
                  </a:cubicBezTo>
                  <a:cubicBezTo>
                    <a:pt x="1075" y="256"/>
                    <a:pt x="1073" y="251"/>
                    <a:pt x="1073" y="239"/>
                  </a:cubicBezTo>
                  <a:cubicBezTo>
                    <a:pt x="1073" y="242"/>
                    <a:pt x="1068" y="250"/>
                    <a:pt x="1059" y="263"/>
                  </a:cubicBezTo>
                  <a:lnTo>
                    <a:pt x="1056" y="268"/>
                  </a:lnTo>
                  <a:lnTo>
                    <a:pt x="1053" y="269"/>
                  </a:lnTo>
                  <a:cubicBezTo>
                    <a:pt x="932" y="315"/>
                    <a:pt x="848" y="337"/>
                    <a:pt x="802" y="337"/>
                  </a:cubicBezTo>
                  <a:cubicBezTo>
                    <a:pt x="772" y="337"/>
                    <a:pt x="740" y="329"/>
                    <a:pt x="704" y="311"/>
                  </a:cubicBezTo>
                  <a:cubicBezTo>
                    <a:pt x="669" y="294"/>
                    <a:pt x="651" y="274"/>
                    <a:pt x="651" y="252"/>
                  </a:cubicBezTo>
                  <a:cubicBezTo>
                    <a:pt x="651" y="222"/>
                    <a:pt x="679" y="207"/>
                    <a:pt x="736" y="207"/>
                  </a:cubicBezTo>
                  <a:cubicBezTo>
                    <a:pt x="793" y="207"/>
                    <a:pt x="854" y="198"/>
                    <a:pt x="921" y="180"/>
                  </a:cubicBezTo>
                  <a:cubicBezTo>
                    <a:pt x="988" y="161"/>
                    <a:pt x="1041" y="140"/>
                    <a:pt x="1079" y="115"/>
                  </a:cubicBezTo>
                  <a:cubicBezTo>
                    <a:pt x="1118" y="90"/>
                    <a:pt x="1148" y="77"/>
                    <a:pt x="1169" y="77"/>
                  </a:cubicBezTo>
                  <a:close/>
                  <a:moveTo>
                    <a:pt x="291" y="0"/>
                  </a:moveTo>
                  <a:cubicBezTo>
                    <a:pt x="322" y="0"/>
                    <a:pt x="365" y="13"/>
                    <a:pt x="421" y="40"/>
                  </a:cubicBezTo>
                  <a:cubicBezTo>
                    <a:pt x="476" y="66"/>
                    <a:pt x="504" y="94"/>
                    <a:pt x="504" y="124"/>
                  </a:cubicBezTo>
                  <a:cubicBezTo>
                    <a:pt x="504" y="135"/>
                    <a:pt x="500" y="152"/>
                    <a:pt x="494" y="176"/>
                  </a:cubicBezTo>
                  <a:cubicBezTo>
                    <a:pt x="473" y="242"/>
                    <a:pt x="458" y="346"/>
                    <a:pt x="451" y="486"/>
                  </a:cubicBezTo>
                  <a:cubicBezTo>
                    <a:pt x="497" y="463"/>
                    <a:pt x="539" y="452"/>
                    <a:pt x="576" y="452"/>
                  </a:cubicBezTo>
                  <a:cubicBezTo>
                    <a:pt x="640" y="452"/>
                    <a:pt x="671" y="468"/>
                    <a:pt x="671" y="501"/>
                  </a:cubicBezTo>
                  <a:cubicBezTo>
                    <a:pt x="671" y="521"/>
                    <a:pt x="659" y="538"/>
                    <a:pt x="634" y="552"/>
                  </a:cubicBezTo>
                  <a:cubicBezTo>
                    <a:pt x="608" y="566"/>
                    <a:pt x="546" y="588"/>
                    <a:pt x="447" y="620"/>
                  </a:cubicBezTo>
                  <a:lnTo>
                    <a:pt x="434" y="896"/>
                  </a:lnTo>
                  <a:cubicBezTo>
                    <a:pt x="544" y="827"/>
                    <a:pt x="608" y="792"/>
                    <a:pt x="624" y="792"/>
                  </a:cubicBezTo>
                  <a:cubicBezTo>
                    <a:pt x="640" y="792"/>
                    <a:pt x="653" y="796"/>
                    <a:pt x="663" y="803"/>
                  </a:cubicBezTo>
                  <a:cubicBezTo>
                    <a:pt x="672" y="810"/>
                    <a:pt x="677" y="818"/>
                    <a:pt x="677" y="826"/>
                  </a:cubicBezTo>
                  <a:cubicBezTo>
                    <a:pt x="677" y="842"/>
                    <a:pt x="649" y="868"/>
                    <a:pt x="592" y="904"/>
                  </a:cubicBezTo>
                  <a:cubicBezTo>
                    <a:pt x="535" y="939"/>
                    <a:pt x="463" y="989"/>
                    <a:pt x="376" y="1052"/>
                  </a:cubicBezTo>
                  <a:cubicBezTo>
                    <a:pt x="288" y="1115"/>
                    <a:pt x="233" y="1157"/>
                    <a:pt x="212" y="1179"/>
                  </a:cubicBezTo>
                  <a:cubicBezTo>
                    <a:pt x="191" y="1200"/>
                    <a:pt x="168" y="1211"/>
                    <a:pt x="144" y="1211"/>
                  </a:cubicBezTo>
                  <a:cubicBezTo>
                    <a:pt x="120" y="1211"/>
                    <a:pt x="90" y="1196"/>
                    <a:pt x="54" y="1168"/>
                  </a:cubicBezTo>
                  <a:cubicBezTo>
                    <a:pt x="18" y="1140"/>
                    <a:pt x="0" y="1115"/>
                    <a:pt x="0" y="1093"/>
                  </a:cubicBezTo>
                  <a:cubicBezTo>
                    <a:pt x="0" y="1071"/>
                    <a:pt x="14" y="1058"/>
                    <a:pt x="42" y="1055"/>
                  </a:cubicBezTo>
                  <a:cubicBezTo>
                    <a:pt x="69" y="1052"/>
                    <a:pt x="107" y="1041"/>
                    <a:pt x="156" y="1021"/>
                  </a:cubicBezTo>
                  <a:cubicBezTo>
                    <a:pt x="204" y="1000"/>
                    <a:pt x="254" y="977"/>
                    <a:pt x="307" y="950"/>
                  </a:cubicBezTo>
                  <a:lnTo>
                    <a:pt x="316" y="648"/>
                  </a:lnTo>
                  <a:cubicBezTo>
                    <a:pt x="260" y="663"/>
                    <a:pt x="220" y="670"/>
                    <a:pt x="196" y="670"/>
                  </a:cubicBezTo>
                  <a:cubicBezTo>
                    <a:pt x="171" y="670"/>
                    <a:pt x="149" y="665"/>
                    <a:pt x="128" y="654"/>
                  </a:cubicBezTo>
                  <a:cubicBezTo>
                    <a:pt x="108" y="644"/>
                    <a:pt x="98" y="628"/>
                    <a:pt x="98" y="607"/>
                  </a:cubicBezTo>
                  <a:cubicBezTo>
                    <a:pt x="98" y="586"/>
                    <a:pt x="115" y="574"/>
                    <a:pt x="150" y="571"/>
                  </a:cubicBezTo>
                  <a:cubicBezTo>
                    <a:pt x="189" y="566"/>
                    <a:pt x="245" y="550"/>
                    <a:pt x="319" y="523"/>
                  </a:cubicBezTo>
                  <a:cubicBezTo>
                    <a:pt x="321" y="474"/>
                    <a:pt x="322" y="418"/>
                    <a:pt x="322" y="356"/>
                  </a:cubicBezTo>
                  <a:cubicBezTo>
                    <a:pt x="322" y="293"/>
                    <a:pt x="317" y="240"/>
                    <a:pt x="308" y="194"/>
                  </a:cubicBezTo>
                  <a:cubicBezTo>
                    <a:pt x="299" y="148"/>
                    <a:pt x="287" y="116"/>
                    <a:pt x="270" y="97"/>
                  </a:cubicBezTo>
                  <a:cubicBezTo>
                    <a:pt x="253" y="77"/>
                    <a:pt x="245" y="60"/>
                    <a:pt x="245" y="45"/>
                  </a:cubicBezTo>
                  <a:cubicBezTo>
                    <a:pt x="245" y="15"/>
                    <a:pt x="260" y="0"/>
                    <a:pt x="291" y="0"/>
                  </a:cubicBezTo>
                  <a:close/>
                </a:path>
              </a:pathLst>
            </a:custGeom>
            <a:solidFill>
              <a:srgbClr val="FF0000"/>
            </a:solidFill>
            <a:effectLst/>
          </p:spPr>
          <p:txBody>
            <a:bodyPr wrap="square" rtlCol="0">
              <a:noAutofit/>
            </a:bodyPr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2522220" y="2122805"/>
            <a:ext cx="1271270" cy="1273810"/>
            <a:chOff x="4510" y="6828"/>
            <a:chExt cx="1605" cy="1608"/>
          </a:xfrm>
        </p:grpSpPr>
        <p:sp>
          <p:nvSpPr>
            <p:cNvPr id="49" name="文本框 48"/>
            <p:cNvSpPr txBox="1"/>
            <p:nvPr/>
          </p:nvSpPr>
          <p:spPr>
            <a:xfrm>
              <a:off x="4510" y="6828"/>
              <a:ext cx="1208" cy="160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08" h="1608">
                  <a:moveTo>
                    <a:pt x="614" y="1399"/>
                  </a:moveTo>
                  <a:lnTo>
                    <a:pt x="629" y="1445"/>
                  </a:lnTo>
                  <a:lnTo>
                    <a:pt x="625" y="1444"/>
                  </a:lnTo>
                  <a:cubicBezTo>
                    <a:pt x="612" y="1441"/>
                    <a:pt x="606" y="1433"/>
                    <a:pt x="606" y="1420"/>
                  </a:cubicBezTo>
                  <a:cubicBezTo>
                    <a:pt x="606" y="1414"/>
                    <a:pt x="609" y="1407"/>
                    <a:pt x="614" y="1399"/>
                  </a:cubicBezTo>
                  <a:lnTo>
                    <a:pt x="614" y="1399"/>
                  </a:lnTo>
                  <a:close/>
                  <a:moveTo>
                    <a:pt x="690" y="1045"/>
                  </a:moveTo>
                  <a:lnTo>
                    <a:pt x="690" y="1131"/>
                  </a:lnTo>
                  <a:lnTo>
                    <a:pt x="687" y="1132"/>
                  </a:lnTo>
                  <a:cubicBezTo>
                    <a:pt x="683" y="1133"/>
                    <a:pt x="679" y="1133"/>
                    <a:pt x="676" y="1133"/>
                  </a:cubicBezTo>
                  <a:cubicBezTo>
                    <a:pt x="656" y="1133"/>
                    <a:pt x="646" y="1125"/>
                    <a:pt x="646" y="1108"/>
                  </a:cubicBezTo>
                  <a:cubicBezTo>
                    <a:pt x="646" y="1091"/>
                    <a:pt x="657" y="1073"/>
                    <a:pt x="680" y="1054"/>
                  </a:cubicBezTo>
                  <a:lnTo>
                    <a:pt x="690" y="1045"/>
                  </a:lnTo>
                  <a:close/>
                  <a:moveTo>
                    <a:pt x="1027" y="34"/>
                  </a:moveTo>
                  <a:cubicBezTo>
                    <a:pt x="1051" y="34"/>
                    <a:pt x="1087" y="49"/>
                    <a:pt x="1136" y="80"/>
                  </a:cubicBezTo>
                  <a:cubicBezTo>
                    <a:pt x="1184" y="111"/>
                    <a:pt x="1208" y="139"/>
                    <a:pt x="1208" y="166"/>
                  </a:cubicBezTo>
                  <a:cubicBezTo>
                    <a:pt x="1208" y="180"/>
                    <a:pt x="1202" y="195"/>
                    <a:pt x="1190" y="210"/>
                  </a:cubicBezTo>
                  <a:cubicBezTo>
                    <a:pt x="1154" y="261"/>
                    <a:pt x="1131" y="294"/>
                    <a:pt x="1123" y="308"/>
                  </a:cubicBezTo>
                  <a:cubicBezTo>
                    <a:pt x="1051" y="433"/>
                    <a:pt x="987" y="528"/>
                    <a:pt x="929" y="592"/>
                  </a:cubicBezTo>
                  <a:lnTo>
                    <a:pt x="918" y="604"/>
                  </a:lnTo>
                  <a:lnTo>
                    <a:pt x="910" y="608"/>
                  </a:lnTo>
                  <a:lnTo>
                    <a:pt x="884" y="687"/>
                  </a:lnTo>
                  <a:lnTo>
                    <a:pt x="881" y="686"/>
                  </a:lnTo>
                  <a:cubicBezTo>
                    <a:pt x="878" y="685"/>
                    <a:pt x="875" y="683"/>
                    <a:pt x="873" y="682"/>
                  </a:cubicBezTo>
                  <a:cubicBezTo>
                    <a:pt x="839" y="728"/>
                    <a:pt x="809" y="763"/>
                    <a:pt x="782" y="786"/>
                  </a:cubicBezTo>
                  <a:cubicBezTo>
                    <a:pt x="755" y="809"/>
                    <a:pt x="735" y="821"/>
                    <a:pt x="720" y="821"/>
                  </a:cubicBezTo>
                  <a:cubicBezTo>
                    <a:pt x="706" y="821"/>
                    <a:pt x="698" y="813"/>
                    <a:pt x="698" y="796"/>
                  </a:cubicBezTo>
                  <a:cubicBezTo>
                    <a:pt x="698" y="780"/>
                    <a:pt x="707" y="761"/>
                    <a:pt x="726" y="740"/>
                  </a:cubicBezTo>
                  <a:cubicBezTo>
                    <a:pt x="802" y="628"/>
                    <a:pt x="866" y="513"/>
                    <a:pt x="920" y="395"/>
                  </a:cubicBezTo>
                  <a:cubicBezTo>
                    <a:pt x="973" y="277"/>
                    <a:pt x="999" y="190"/>
                    <a:pt x="999" y="134"/>
                  </a:cubicBezTo>
                  <a:cubicBezTo>
                    <a:pt x="999" y="125"/>
                    <a:pt x="998" y="116"/>
                    <a:pt x="995" y="106"/>
                  </a:cubicBezTo>
                  <a:cubicBezTo>
                    <a:pt x="992" y="97"/>
                    <a:pt x="990" y="82"/>
                    <a:pt x="990" y="63"/>
                  </a:cubicBezTo>
                  <a:cubicBezTo>
                    <a:pt x="990" y="44"/>
                    <a:pt x="1002" y="34"/>
                    <a:pt x="1027" y="34"/>
                  </a:cubicBezTo>
                  <a:close/>
                  <a:moveTo>
                    <a:pt x="459" y="0"/>
                  </a:moveTo>
                  <a:cubicBezTo>
                    <a:pt x="481" y="0"/>
                    <a:pt x="518" y="13"/>
                    <a:pt x="569" y="39"/>
                  </a:cubicBezTo>
                  <a:cubicBezTo>
                    <a:pt x="620" y="65"/>
                    <a:pt x="645" y="93"/>
                    <a:pt x="645" y="124"/>
                  </a:cubicBezTo>
                  <a:cubicBezTo>
                    <a:pt x="645" y="137"/>
                    <a:pt x="642" y="146"/>
                    <a:pt x="636" y="153"/>
                  </a:cubicBezTo>
                  <a:cubicBezTo>
                    <a:pt x="620" y="197"/>
                    <a:pt x="606" y="318"/>
                    <a:pt x="594" y="516"/>
                  </a:cubicBezTo>
                  <a:cubicBezTo>
                    <a:pt x="635" y="496"/>
                    <a:pt x="670" y="486"/>
                    <a:pt x="698" y="486"/>
                  </a:cubicBezTo>
                  <a:cubicBezTo>
                    <a:pt x="726" y="486"/>
                    <a:pt x="749" y="490"/>
                    <a:pt x="766" y="499"/>
                  </a:cubicBezTo>
                  <a:cubicBezTo>
                    <a:pt x="783" y="508"/>
                    <a:pt x="792" y="519"/>
                    <a:pt x="792" y="533"/>
                  </a:cubicBezTo>
                  <a:cubicBezTo>
                    <a:pt x="792" y="547"/>
                    <a:pt x="787" y="560"/>
                    <a:pt x="777" y="571"/>
                  </a:cubicBezTo>
                  <a:cubicBezTo>
                    <a:pt x="768" y="583"/>
                    <a:pt x="737" y="597"/>
                    <a:pt x="684" y="615"/>
                  </a:cubicBezTo>
                  <a:cubicBezTo>
                    <a:pt x="632" y="633"/>
                    <a:pt x="599" y="643"/>
                    <a:pt x="587" y="646"/>
                  </a:cubicBezTo>
                  <a:cubicBezTo>
                    <a:pt x="584" y="687"/>
                    <a:pt x="581" y="752"/>
                    <a:pt x="579" y="839"/>
                  </a:cubicBezTo>
                  <a:cubicBezTo>
                    <a:pt x="618" y="808"/>
                    <a:pt x="644" y="792"/>
                    <a:pt x="659" y="792"/>
                  </a:cubicBezTo>
                  <a:cubicBezTo>
                    <a:pt x="673" y="792"/>
                    <a:pt x="684" y="796"/>
                    <a:pt x="692" y="804"/>
                  </a:cubicBezTo>
                  <a:cubicBezTo>
                    <a:pt x="700" y="811"/>
                    <a:pt x="703" y="820"/>
                    <a:pt x="703" y="828"/>
                  </a:cubicBezTo>
                  <a:cubicBezTo>
                    <a:pt x="703" y="846"/>
                    <a:pt x="661" y="885"/>
                    <a:pt x="575" y="947"/>
                  </a:cubicBezTo>
                  <a:lnTo>
                    <a:pt x="574" y="1084"/>
                  </a:lnTo>
                  <a:cubicBezTo>
                    <a:pt x="574" y="1324"/>
                    <a:pt x="564" y="1472"/>
                    <a:pt x="546" y="1526"/>
                  </a:cubicBezTo>
                  <a:cubicBezTo>
                    <a:pt x="528" y="1580"/>
                    <a:pt x="507" y="1608"/>
                    <a:pt x="482" y="1608"/>
                  </a:cubicBezTo>
                  <a:cubicBezTo>
                    <a:pt x="464" y="1608"/>
                    <a:pt x="446" y="1591"/>
                    <a:pt x="430" y="1556"/>
                  </a:cubicBezTo>
                  <a:cubicBezTo>
                    <a:pt x="413" y="1522"/>
                    <a:pt x="405" y="1486"/>
                    <a:pt x="405" y="1449"/>
                  </a:cubicBezTo>
                  <a:cubicBezTo>
                    <a:pt x="405" y="1411"/>
                    <a:pt x="413" y="1360"/>
                    <a:pt x="430" y="1294"/>
                  </a:cubicBezTo>
                  <a:cubicBezTo>
                    <a:pt x="447" y="1228"/>
                    <a:pt x="459" y="1130"/>
                    <a:pt x="467" y="1000"/>
                  </a:cubicBezTo>
                  <a:cubicBezTo>
                    <a:pt x="331" y="1108"/>
                    <a:pt x="240" y="1184"/>
                    <a:pt x="193" y="1228"/>
                  </a:cubicBezTo>
                  <a:cubicBezTo>
                    <a:pt x="177" y="1244"/>
                    <a:pt x="160" y="1252"/>
                    <a:pt x="142" y="1252"/>
                  </a:cubicBezTo>
                  <a:cubicBezTo>
                    <a:pt x="123" y="1252"/>
                    <a:pt x="95" y="1238"/>
                    <a:pt x="57" y="1211"/>
                  </a:cubicBezTo>
                  <a:cubicBezTo>
                    <a:pt x="19" y="1183"/>
                    <a:pt x="0" y="1155"/>
                    <a:pt x="0" y="1126"/>
                  </a:cubicBezTo>
                  <a:cubicBezTo>
                    <a:pt x="0" y="1097"/>
                    <a:pt x="26" y="1082"/>
                    <a:pt x="77" y="1082"/>
                  </a:cubicBezTo>
                  <a:cubicBezTo>
                    <a:pt x="92" y="1082"/>
                    <a:pt x="141" y="1062"/>
                    <a:pt x="225" y="1022"/>
                  </a:cubicBezTo>
                  <a:cubicBezTo>
                    <a:pt x="308" y="983"/>
                    <a:pt x="390" y="937"/>
                    <a:pt x="471" y="887"/>
                  </a:cubicBezTo>
                  <a:lnTo>
                    <a:pt x="480" y="665"/>
                  </a:lnTo>
                  <a:cubicBezTo>
                    <a:pt x="438" y="677"/>
                    <a:pt x="397" y="684"/>
                    <a:pt x="357" y="684"/>
                  </a:cubicBezTo>
                  <a:cubicBezTo>
                    <a:pt x="316" y="684"/>
                    <a:pt x="287" y="680"/>
                    <a:pt x="269" y="674"/>
                  </a:cubicBezTo>
                  <a:cubicBezTo>
                    <a:pt x="227" y="747"/>
                    <a:pt x="188" y="801"/>
                    <a:pt x="152" y="834"/>
                  </a:cubicBezTo>
                  <a:cubicBezTo>
                    <a:pt x="116" y="868"/>
                    <a:pt x="91" y="885"/>
                    <a:pt x="75" y="885"/>
                  </a:cubicBezTo>
                  <a:cubicBezTo>
                    <a:pt x="59" y="885"/>
                    <a:pt x="51" y="876"/>
                    <a:pt x="51" y="858"/>
                  </a:cubicBezTo>
                  <a:cubicBezTo>
                    <a:pt x="51" y="846"/>
                    <a:pt x="66" y="815"/>
                    <a:pt x="96" y="766"/>
                  </a:cubicBezTo>
                  <a:cubicBezTo>
                    <a:pt x="126" y="717"/>
                    <a:pt x="154" y="660"/>
                    <a:pt x="180" y="595"/>
                  </a:cubicBezTo>
                  <a:cubicBezTo>
                    <a:pt x="205" y="531"/>
                    <a:pt x="218" y="483"/>
                    <a:pt x="218" y="450"/>
                  </a:cubicBezTo>
                  <a:cubicBezTo>
                    <a:pt x="218" y="439"/>
                    <a:pt x="216" y="428"/>
                    <a:pt x="212" y="416"/>
                  </a:cubicBezTo>
                  <a:cubicBezTo>
                    <a:pt x="207" y="404"/>
                    <a:pt x="205" y="388"/>
                    <a:pt x="205" y="367"/>
                  </a:cubicBezTo>
                  <a:cubicBezTo>
                    <a:pt x="205" y="347"/>
                    <a:pt x="217" y="337"/>
                    <a:pt x="241" y="337"/>
                  </a:cubicBezTo>
                  <a:cubicBezTo>
                    <a:pt x="265" y="337"/>
                    <a:pt x="297" y="350"/>
                    <a:pt x="338" y="377"/>
                  </a:cubicBezTo>
                  <a:cubicBezTo>
                    <a:pt x="378" y="404"/>
                    <a:pt x="398" y="432"/>
                    <a:pt x="398" y="461"/>
                  </a:cubicBezTo>
                  <a:cubicBezTo>
                    <a:pt x="398" y="476"/>
                    <a:pt x="392" y="491"/>
                    <a:pt x="379" y="508"/>
                  </a:cubicBezTo>
                  <a:cubicBezTo>
                    <a:pt x="366" y="524"/>
                    <a:pt x="341" y="554"/>
                    <a:pt x="304" y="597"/>
                  </a:cubicBezTo>
                  <a:cubicBezTo>
                    <a:pt x="341" y="596"/>
                    <a:pt x="400" y="579"/>
                    <a:pt x="482" y="548"/>
                  </a:cubicBezTo>
                  <a:cubicBezTo>
                    <a:pt x="483" y="505"/>
                    <a:pt x="484" y="463"/>
                    <a:pt x="484" y="420"/>
                  </a:cubicBezTo>
                  <a:cubicBezTo>
                    <a:pt x="484" y="235"/>
                    <a:pt x="474" y="129"/>
                    <a:pt x="455" y="102"/>
                  </a:cubicBezTo>
                  <a:cubicBezTo>
                    <a:pt x="435" y="73"/>
                    <a:pt x="425" y="49"/>
                    <a:pt x="425" y="30"/>
                  </a:cubicBezTo>
                  <a:cubicBezTo>
                    <a:pt x="425" y="10"/>
                    <a:pt x="437" y="0"/>
                    <a:pt x="459" y="0"/>
                  </a:cubicBezTo>
                  <a:close/>
                </a:path>
              </a:pathLst>
            </a:custGeom>
            <a:solidFill>
              <a:srgbClr val="FF0000"/>
            </a:solidFill>
            <a:effectLst/>
          </p:spPr>
          <p:txBody>
            <a:bodyPr wrap="square" rtlCol="0">
              <a:noAutofit/>
            </a:bodyPr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5103" y="7356"/>
              <a:ext cx="1013" cy="108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3" h="1081">
                  <a:moveTo>
                    <a:pt x="805" y="0"/>
                  </a:moveTo>
                  <a:cubicBezTo>
                    <a:pt x="845" y="0"/>
                    <a:pt x="889" y="19"/>
                    <a:pt x="939" y="56"/>
                  </a:cubicBezTo>
                  <a:cubicBezTo>
                    <a:pt x="989" y="93"/>
                    <a:pt x="1013" y="123"/>
                    <a:pt x="1013" y="145"/>
                  </a:cubicBezTo>
                  <a:cubicBezTo>
                    <a:pt x="1013" y="159"/>
                    <a:pt x="1004" y="176"/>
                    <a:pt x="986" y="197"/>
                  </a:cubicBezTo>
                  <a:cubicBezTo>
                    <a:pt x="968" y="217"/>
                    <a:pt x="953" y="246"/>
                    <a:pt x="943" y="283"/>
                  </a:cubicBezTo>
                  <a:cubicBezTo>
                    <a:pt x="933" y="320"/>
                    <a:pt x="918" y="393"/>
                    <a:pt x="898" y="501"/>
                  </a:cubicBezTo>
                  <a:cubicBezTo>
                    <a:pt x="879" y="609"/>
                    <a:pt x="856" y="710"/>
                    <a:pt x="828" y="802"/>
                  </a:cubicBezTo>
                  <a:cubicBezTo>
                    <a:pt x="801" y="895"/>
                    <a:pt x="765" y="965"/>
                    <a:pt x="721" y="1011"/>
                  </a:cubicBezTo>
                  <a:cubicBezTo>
                    <a:pt x="676" y="1057"/>
                    <a:pt x="639" y="1081"/>
                    <a:pt x="609" y="1081"/>
                  </a:cubicBezTo>
                  <a:cubicBezTo>
                    <a:pt x="579" y="1081"/>
                    <a:pt x="560" y="1069"/>
                    <a:pt x="552" y="1047"/>
                  </a:cubicBezTo>
                  <a:cubicBezTo>
                    <a:pt x="534" y="990"/>
                    <a:pt x="501" y="928"/>
                    <a:pt x="454" y="860"/>
                  </a:cubicBezTo>
                  <a:cubicBezTo>
                    <a:pt x="443" y="844"/>
                    <a:pt x="438" y="829"/>
                    <a:pt x="438" y="813"/>
                  </a:cubicBezTo>
                  <a:cubicBezTo>
                    <a:pt x="438" y="798"/>
                    <a:pt x="445" y="790"/>
                    <a:pt x="458" y="790"/>
                  </a:cubicBezTo>
                  <a:cubicBezTo>
                    <a:pt x="472" y="790"/>
                    <a:pt x="484" y="794"/>
                    <a:pt x="495" y="800"/>
                  </a:cubicBezTo>
                  <a:cubicBezTo>
                    <a:pt x="552" y="827"/>
                    <a:pt x="589" y="841"/>
                    <a:pt x="606" y="841"/>
                  </a:cubicBezTo>
                  <a:cubicBezTo>
                    <a:pt x="646" y="841"/>
                    <a:pt x="689" y="757"/>
                    <a:pt x="735" y="590"/>
                  </a:cubicBezTo>
                  <a:cubicBezTo>
                    <a:pt x="780" y="422"/>
                    <a:pt x="803" y="285"/>
                    <a:pt x="803" y="179"/>
                  </a:cubicBezTo>
                  <a:cubicBezTo>
                    <a:pt x="803" y="154"/>
                    <a:pt x="802" y="139"/>
                    <a:pt x="799" y="132"/>
                  </a:cubicBezTo>
                  <a:cubicBezTo>
                    <a:pt x="796" y="126"/>
                    <a:pt x="788" y="123"/>
                    <a:pt x="776" y="123"/>
                  </a:cubicBezTo>
                  <a:cubicBezTo>
                    <a:pt x="764" y="123"/>
                    <a:pt x="710" y="129"/>
                    <a:pt x="616" y="142"/>
                  </a:cubicBezTo>
                  <a:cubicBezTo>
                    <a:pt x="668" y="175"/>
                    <a:pt x="693" y="204"/>
                    <a:pt x="693" y="228"/>
                  </a:cubicBezTo>
                  <a:cubicBezTo>
                    <a:pt x="693" y="237"/>
                    <a:pt x="690" y="246"/>
                    <a:pt x="683" y="255"/>
                  </a:cubicBezTo>
                  <a:cubicBezTo>
                    <a:pt x="671" y="266"/>
                    <a:pt x="649" y="300"/>
                    <a:pt x="618" y="358"/>
                  </a:cubicBezTo>
                  <a:cubicBezTo>
                    <a:pt x="540" y="518"/>
                    <a:pt x="471" y="631"/>
                    <a:pt x="411" y="697"/>
                  </a:cubicBezTo>
                  <a:cubicBezTo>
                    <a:pt x="351" y="763"/>
                    <a:pt x="283" y="822"/>
                    <a:pt x="205" y="875"/>
                  </a:cubicBezTo>
                  <a:cubicBezTo>
                    <a:pt x="128" y="928"/>
                    <a:pt x="68" y="955"/>
                    <a:pt x="26" y="955"/>
                  </a:cubicBezTo>
                  <a:cubicBezTo>
                    <a:pt x="23" y="955"/>
                    <a:pt x="21" y="954"/>
                    <a:pt x="18" y="954"/>
                  </a:cubicBezTo>
                  <a:lnTo>
                    <a:pt x="15" y="954"/>
                  </a:lnTo>
                  <a:lnTo>
                    <a:pt x="0" y="907"/>
                  </a:lnTo>
                  <a:lnTo>
                    <a:pt x="2" y="904"/>
                  </a:lnTo>
                  <a:cubicBezTo>
                    <a:pt x="11" y="892"/>
                    <a:pt x="26" y="879"/>
                    <a:pt x="47" y="865"/>
                  </a:cubicBezTo>
                  <a:cubicBezTo>
                    <a:pt x="108" y="826"/>
                    <a:pt x="179" y="766"/>
                    <a:pt x="260" y="684"/>
                  </a:cubicBezTo>
                  <a:cubicBezTo>
                    <a:pt x="340" y="601"/>
                    <a:pt x="406" y="508"/>
                    <a:pt x="456" y="406"/>
                  </a:cubicBezTo>
                  <a:cubicBezTo>
                    <a:pt x="507" y="303"/>
                    <a:pt x="533" y="220"/>
                    <a:pt x="536" y="157"/>
                  </a:cubicBezTo>
                  <a:cubicBezTo>
                    <a:pt x="486" y="167"/>
                    <a:pt x="445" y="174"/>
                    <a:pt x="413" y="180"/>
                  </a:cubicBezTo>
                  <a:cubicBezTo>
                    <a:pt x="446" y="204"/>
                    <a:pt x="462" y="224"/>
                    <a:pt x="462" y="241"/>
                  </a:cubicBezTo>
                  <a:cubicBezTo>
                    <a:pt x="462" y="258"/>
                    <a:pt x="456" y="274"/>
                    <a:pt x="445" y="287"/>
                  </a:cubicBezTo>
                  <a:cubicBezTo>
                    <a:pt x="419" y="314"/>
                    <a:pt x="392" y="353"/>
                    <a:pt x="361" y="401"/>
                  </a:cubicBezTo>
                  <a:cubicBezTo>
                    <a:pt x="331" y="450"/>
                    <a:pt x="280" y="502"/>
                    <a:pt x="209" y="558"/>
                  </a:cubicBezTo>
                  <a:cubicBezTo>
                    <a:pt x="150" y="604"/>
                    <a:pt x="107" y="631"/>
                    <a:pt x="79" y="639"/>
                  </a:cubicBezTo>
                  <a:lnTo>
                    <a:pt x="76" y="640"/>
                  </a:lnTo>
                  <a:lnTo>
                    <a:pt x="76" y="554"/>
                  </a:lnTo>
                  <a:lnTo>
                    <a:pt x="90" y="542"/>
                  </a:lnTo>
                  <a:cubicBezTo>
                    <a:pt x="145" y="494"/>
                    <a:pt x="196" y="436"/>
                    <a:pt x="243" y="368"/>
                  </a:cubicBezTo>
                  <a:cubicBezTo>
                    <a:pt x="297" y="290"/>
                    <a:pt x="327" y="233"/>
                    <a:pt x="333" y="196"/>
                  </a:cubicBezTo>
                  <a:cubicBezTo>
                    <a:pt x="333" y="199"/>
                    <a:pt x="323" y="200"/>
                    <a:pt x="303" y="200"/>
                  </a:cubicBezTo>
                  <a:cubicBezTo>
                    <a:pt x="291" y="200"/>
                    <a:pt x="281" y="199"/>
                    <a:pt x="272" y="196"/>
                  </a:cubicBezTo>
                  <a:lnTo>
                    <a:pt x="270" y="195"/>
                  </a:lnTo>
                  <a:lnTo>
                    <a:pt x="296" y="116"/>
                  </a:lnTo>
                  <a:lnTo>
                    <a:pt x="304" y="112"/>
                  </a:lnTo>
                  <a:lnTo>
                    <a:pt x="304" y="113"/>
                  </a:lnTo>
                  <a:cubicBezTo>
                    <a:pt x="357" y="107"/>
                    <a:pt x="434" y="93"/>
                    <a:pt x="537" y="69"/>
                  </a:cubicBezTo>
                  <a:cubicBezTo>
                    <a:pt x="639" y="46"/>
                    <a:pt x="709" y="27"/>
                    <a:pt x="747" y="11"/>
                  </a:cubicBezTo>
                  <a:cubicBezTo>
                    <a:pt x="767" y="4"/>
                    <a:pt x="787" y="0"/>
                    <a:pt x="805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p>
              <a:pPr algn="l"/>
              <a:endParaRPr lang="zh-CN" altLang="en-US" sz="9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26" grpId="0"/>
      <p:bldP spid="143" grpId="0"/>
      <p:bldP spid="145" grpId="0"/>
      <p:bldP spid="162" grpId="0"/>
      <p:bldP spid="16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 rot="0"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太阳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231900" y="874395"/>
            <a:ext cx="306133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tài yáng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979670" y="3632200"/>
            <a:ext cx="2366645" cy="3194050"/>
            <a:chOff x="4630" y="1909"/>
            <a:chExt cx="3727" cy="5030"/>
          </a:xfrm>
        </p:grpSpPr>
        <p:grpSp>
          <p:nvGrpSpPr>
            <p:cNvPr id="48" name="组合 47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49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0" name="图片 49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51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自己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52" name="文本框 7"/>
          <p:cNvSpPr txBox="1"/>
          <p:nvPr/>
        </p:nvSpPr>
        <p:spPr>
          <a:xfrm>
            <a:off x="4933315" y="4368165"/>
            <a:ext cx="245110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zì jǐ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281670" y="165100"/>
            <a:ext cx="2372995" cy="3194050"/>
            <a:chOff x="9184" y="2028"/>
            <a:chExt cx="3737" cy="5030"/>
          </a:xfrm>
        </p:grpSpPr>
        <p:grpSp>
          <p:nvGrpSpPr>
            <p:cNvPr id="57" name="组合 56"/>
            <p:cNvGrpSpPr/>
            <p:nvPr/>
          </p:nvGrpSpPr>
          <p:grpSpPr>
            <a:xfrm rot="0"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184" y="4252"/>
              <a:ext cx="373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</a:t>
              </a: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包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122920" y="901065"/>
            <a:ext cx="270065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bāo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0275" cy="3194050"/>
            <a:chOff x="9330" y="2028"/>
            <a:chExt cx="3465" cy="5030"/>
          </a:xfrm>
        </p:grpSpPr>
        <p:grpSp>
          <p:nvGrpSpPr>
            <p:cNvPr id="7" name="组合 6"/>
            <p:cNvGrpSpPr/>
            <p:nvPr/>
          </p:nvGrpSpPr>
          <p:grpSpPr>
            <a:xfrm rot="0"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776" y="4252"/>
              <a:ext cx="257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西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5038725" y="863600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xī</a:t>
            </a:r>
            <a:endParaRPr lang="en-US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740535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生气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1590675" y="4364355"/>
            <a:ext cx="251206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sh</a:t>
            </a:r>
            <a:r>
              <a:rPr lang="en-US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ēng </a:t>
            </a: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qì</a:t>
            </a:r>
            <a:endParaRPr lang="en-US" altLang="zh-CN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8288020" y="3628390"/>
            <a:ext cx="2366645" cy="3194050"/>
            <a:chOff x="4630" y="1909"/>
            <a:chExt cx="3727" cy="5030"/>
          </a:xfrm>
        </p:grpSpPr>
        <p:grpSp>
          <p:nvGrpSpPr>
            <p:cNvPr id="22" name="组合 21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2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0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行李箱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1" name="文本框 7"/>
          <p:cNvSpPr txBox="1"/>
          <p:nvPr/>
        </p:nvSpPr>
        <p:spPr>
          <a:xfrm>
            <a:off x="8241665" y="4364355"/>
            <a:ext cx="2451100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28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xíng lǐ xiāng</a:t>
            </a:r>
            <a:endParaRPr lang="en-US" sz="28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165735" y="226060"/>
            <a:ext cx="107759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</a:t>
            </a:r>
            <a:r>
              <a:rPr lang="zh-CN" altLang="en-US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7490" y="714375"/>
            <a:ext cx="991870" cy="64516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Review</a:t>
            </a: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10" grpId="0"/>
      <p:bldP spid="52" grpId="0"/>
      <p:bldP spid="62" grpId="0"/>
      <p:bldP spid="13" grpId="0"/>
      <p:bldP spid="21" grpId="0"/>
      <p:bldP spid="31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图片 162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00725" y="3450590"/>
            <a:ext cx="3830320" cy="3549650"/>
          </a:xfrm>
          <a:prstGeom prst="rect">
            <a:avLst/>
          </a:prstGeom>
        </p:spPr>
      </p:pic>
      <p:pic>
        <p:nvPicPr>
          <p:cNvPr id="5" name="图片 4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118" name="图片 117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2705" y="3450590"/>
            <a:ext cx="3830320" cy="3549650"/>
          </a:xfrm>
          <a:prstGeom prst="rect">
            <a:avLst/>
          </a:prstGeom>
        </p:spPr>
      </p:pic>
      <p:pic>
        <p:nvPicPr>
          <p:cNvPr id="105" name="图片 104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2705" y="903605"/>
            <a:ext cx="3830320" cy="3549650"/>
          </a:xfrm>
          <a:prstGeom prst="rect">
            <a:avLst/>
          </a:prstGeom>
        </p:spPr>
      </p:pic>
      <p:sp>
        <p:nvSpPr>
          <p:cNvPr id="116" name="文本框 7"/>
          <p:cNvSpPr txBox="1"/>
          <p:nvPr/>
        </p:nvSpPr>
        <p:spPr>
          <a:xfrm>
            <a:off x="3964940" y="1586230"/>
            <a:ext cx="1329055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chāo 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26" name="文本框 7"/>
          <p:cNvSpPr txBox="1"/>
          <p:nvPr/>
        </p:nvSpPr>
        <p:spPr>
          <a:xfrm>
            <a:off x="4015740" y="4190365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qǐ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154" name="图片 153" descr="5a28ba769827e0.98354745151261861462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95645" y="743585"/>
            <a:ext cx="3830320" cy="3549650"/>
          </a:xfrm>
          <a:prstGeom prst="rect">
            <a:avLst/>
          </a:prstGeom>
        </p:spPr>
      </p:pic>
      <p:sp>
        <p:nvSpPr>
          <p:cNvPr id="162" name="文本框 7"/>
          <p:cNvSpPr txBox="1"/>
          <p:nvPr/>
        </p:nvSpPr>
        <p:spPr>
          <a:xfrm>
            <a:off x="6767195" y="1539875"/>
            <a:ext cx="1898015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hái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64" name="文本框 7"/>
          <p:cNvSpPr txBox="1"/>
          <p:nvPr/>
        </p:nvSpPr>
        <p:spPr>
          <a:xfrm>
            <a:off x="7034530" y="4190365"/>
            <a:ext cx="1516380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gāi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辨析汉字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165735" y="722630"/>
            <a:ext cx="5127625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l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D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iscrimination of Chinese characters.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761990" y="344805"/>
            <a:ext cx="17195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6000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  <a:endParaRPr lang="zh-CN" altLang="en-US" sz="6000" b="1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3801745" y="2059305"/>
            <a:ext cx="1432560" cy="1302385"/>
            <a:chOff x="795" y="6872"/>
            <a:chExt cx="1804" cy="1640"/>
          </a:xfrm>
        </p:grpSpPr>
        <p:sp>
          <p:nvSpPr>
            <p:cNvPr id="11" name="文本框 10"/>
            <p:cNvSpPr txBox="1"/>
            <p:nvPr/>
          </p:nvSpPr>
          <p:spPr>
            <a:xfrm>
              <a:off x="1703" y="7660"/>
              <a:ext cx="641" cy="490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1" h="490">
                  <a:moveTo>
                    <a:pt x="401" y="134"/>
                  </a:moveTo>
                  <a:cubicBezTo>
                    <a:pt x="392" y="134"/>
                    <a:pt x="361" y="136"/>
                    <a:pt x="307" y="140"/>
                  </a:cubicBezTo>
                  <a:cubicBezTo>
                    <a:pt x="253" y="145"/>
                    <a:pt x="209" y="151"/>
                    <a:pt x="175" y="158"/>
                  </a:cubicBezTo>
                  <a:lnTo>
                    <a:pt x="188" y="344"/>
                  </a:lnTo>
                  <a:cubicBezTo>
                    <a:pt x="226" y="343"/>
                    <a:pt x="266" y="337"/>
                    <a:pt x="309" y="327"/>
                  </a:cubicBezTo>
                  <a:cubicBezTo>
                    <a:pt x="352" y="316"/>
                    <a:pt x="377" y="306"/>
                    <a:pt x="386" y="299"/>
                  </a:cubicBezTo>
                  <a:cubicBezTo>
                    <a:pt x="394" y="291"/>
                    <a:pt x="401" y="271"/>
                    <a:pt x="406" y="241"/>
                  </a:cubicBezTo>
                  <a:cubicBezTo>
                    <a:pt x="411" y="210"/>
                    <a:pt x="414" y="178"/>
                    <a:pt x="414" y="145"/>
                  </a:cubicBezTo>
                  <a:cubicBezTo>
                    <a:pt x="414" y="138"/>
                    <a:pt x="410" y="134"/>
                    <a:pt x="401" y="134"/>
                  </a:cubicBezTo>
                  <a:close/>
                  <a:moveTo>
                    <a:pt x="466" y="0"/>
                  </a:moveTo>
                  <a:cubicBezTo>
                    <a:pt x="492" y="0"/>
                    <a:pt x="528" y="11"/>
                    <a:pt x="573" y="32"/>
                  </a:cubicBezTo>
                  <a:cubicBezTo>
                    <a:pt x="619" y="53"/>
                    <a:pt x="641" y="77"/>
                    <a:pt x="641" y="104"/>
                  </a:cubicBezTo>
                  <a:cubicBezTo>
                    <a:pt x="641" y="120"/>
                    <a:pt x="632" y="137"/>
                    <a:pt x="613" y="154"/>
                  </a:cubicBezTo>
                  <a:cubicBezTo>
                    <a:pt x="593" y="171"/>
                    <a:pt x="582" y="184"/>
                    <a:pt x="577" y="191"/>
                  </a:cubicBezTo>
                  <a:cubicBezTo>
                    <a:pt x="572" y="198"/>
                    <a:pt x="563" y="217"/>
                    <a:pt x="548" y="246"/>
                  </a:cubicBezTo>
                  <a:cubicBezTo>
                    <a:pt x="534" y="276"/>
                    <a:pt x="526" y="294"/>
                    <a:pt x="526" y="301"/>
                  </a:cubicBezTo>
                  <a:cubicBezTo>
                    <a:pt x="526" y="308"/>
                    <a:pt x="531" y="316"/>
                    <a:pt x="542" y="325"/>
                  </a:cubicBezTo>
                  <a:cubicBezTo>
                    <a:pt x="552" y="334"/>
                    <a:pt x="557" y="348"/>
                    <a:pt x="557" y="366"/>
                  </a:cubicBezTo>
                  <a:cubicBezTo>
                    <a:pt x="557" y="385"/>
                    <a:pt x="551" y="398"/>
                    <a:pt x="539" y="406"/>
                  </a:cubicBezTo>
                  <a:cubicBezTo>
                    <a:pt x="527" y="414"/>
                    <a:pt x="477" y="422"/>
                    <a:pt x="388" y="431"/>
                  </a:cubicBezTo>
                  <a:cubicBezTo>
                    <a:pt x="300" y="440"/>
                    <a:pt x="233" y="444"/>
                    <a:pt x="189" y="443"/>
                  </a:cubicBezTo>
                  <a:cubicBezTo>
                    <a:pt x="187" y="453"/>
                    <a:pt x="180" y="463"/>
                    <a:pt x="168" y="474"/>
                  </a:cubicBezTo>
                  <a:cubicBezTo>
                    <a:pt x="155" y="484"/>
                    <a:pt x="142" y="490"/>
                    <a:pt x="129" y="490"/>
                  </a:cubicBezTo>
                  <a:cubicBezTo>
                    <a:pt x="115" y="490"/>
                    <a:pt x="103" y="479"/>
                    <a:pt x="93" y="457"/>
                  </a:cubicBezTo>
                  <a:cubicBezTo>
                    <a:pt x="83" y="435"/>
                    <a:pt x="75" y="401"/>
                    <a:pt x="71" y="355"/>
                  </a:cubicBezTo>
                  <a:cubicBezTo>
                    <a:pt x="66" y="309"/>
                    <a:pt x="60" y="267"/>
                    <a:pt x="51" y="229"/>
                  </a:cubicBezTo>
                  <a:cubicBezTo>
                    <a:pt x="43" y="190"/>
                    <a:pt x="32" y="161"/>
                    <a:pt x="19" y="139"/>
                  </a:cubicBezTo>
                  <a:cubicBezTo>
                    <a:pt x="6" y="118"/>
                    <a:pt x="0" y="99"/>
                    <a:pt x="0" y="82"/>
                  </a:cubicBezTo>
                  <a:cubicBezTo>
                    <a:pt x="0" y="65"/>
                    <a:pt x="11" y="56"/>
                    <a:pt x="33" y="56"/>
                  </a:cubicBezTo>
                  <a:cubicBezTo>
                    <a:pt x="55" y="56"/>
                    <a:pt x="82" y="61"/>
                    <a:pt x="112" y="70"/>
                  </a:cubicBezTo>
                  <a:cubicBezTo>
                    <a:pt x="162" y="66"/>
                    <a:pt x="216" y="58"/>
                    <a:pt x="276" y="46"/>
                  </a:cubicBezTo>
                  <a:cubicBezTo>
                    <a:pt x="335" y="34"/>
                    <a:pt x="379" y="21"/>
                    <a:pt x="409" y="9"/>
                  </a:cubicBezTo>
                  <a:cubicBezTo>
                    <a:pt x="421" y="3"/>
                    <a:pt x="440" y="0"/>
                    <a:pt x="466" y="0"/>
                  </a:cubicBezTo>
                  <a:close/>
                </a:path>
              </a:pathLst>
            </a:custGeom>
            <a:solidFill>
              <a:srgbClr val="00B050"/>
            </a:solidFill>
            <a:effectLst/>
          </p:spPr>
          <p:txBody>
            <a:bodyPr wrap="square" rtlCol="0">
              <a:noAutofit/>
            </a:bodyPr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95" y="6872"/>
              <a:ext cx="1804" cy="164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04" h="1641">
                  <a:moveTo>
                    <a:pt x="535" y="0"/>
                  </a:moveTo>
                  <a:cubicBezTo>
                    <a:pt x="562" y="0"/>
                    <a:pt x="600" y="12"/>
                    <a:pt x="649" y="37"/>
                  </a:cubicBezTo>
                  <a:cubicBezTo>
                    <a:pt x="698" y="61"/>
                    <a:pt x="722" y="87"/>
                    <a:pt x="722" y="113"/>
                  </a:cubicBezTo>
                  <a:cubicBezTo>
                    <a:pt x="722" y="123"/>
                    <a:pt x="718" y="138"/>
                    <a:pt x="710" y="158"/>
                  </a:cubicBezTo>
                  <a:cubicBezTo>
                    <a:pt x="700" y="182"/>
                    <a:pt x="692" y="252"/>
                    <a:pt x="685" y="369"/>
                  </a:cubicBezTo>
                  <a:cubicBezTo>
                    <a:pt x="716" y="354"/>
                    <a:pt x="743" y="346"/>
                    <a:pt x="766" y="346"/>
                  </a:cubicBezTo>
                  <a:cubicBezTo>
                    <a:pt x="788" y="346"/>
                    <a:pt x="810" y="352"/>
                    <a:pt x="831" y="364"/>
                  </a:cubicBezTo>
                  <a:cubicBezTo>
                    <a:pt x="853" y="375"/>
                    <a:pt x="863" y="391"/>
                    <a:pt x="863" y="411"/>
                  </a:cubicBezTo>
                  <a:cubicBezTo>
                    <a:pt x="863" y="431"/>
                    <a:pt x="853" y="446"/>
                    <a:pt x="831" y="456"/>
                  </a:cubicBezTo>
                  <a:cubicBezTo>
                    <a:pt x="809" y="466"/>
                    <a:pt x="758" y="482"/>
                    <a:pt x="678" y="502"/>
                  </a:cubicBezTo>
                  <a:lnTo>
                    <a:pt x="669" y="649"/>
                  </a:lnTo>
                  <a:cubicBezTo>
                    <a:pt x="729" y="632"/>
                    <a:pt x="772" y="623"/>
                    <a:pt x="799" y="623"/>
                  </a:cubicBezTo>
                  <a:cubicBezTo>
                    <a:pt x="825" y="623"/>
                    <a:pt x="849" y="628"/>
                    <a:pt x="868" y="639"/>
                  </a:cubicBezTo>
                  <a:cubicBezTo>
                    <a:pt x="887" y="650"/>
                    <a:pt x="897" y="667"/>
                    <a:pt x="897" y="688"/>
                  </a:cubicBezTo>
                  <a:cubicBezTo>
                    <a:pt x="897" y="710"/>
                    <a:pt x="877" y="723"/>
                    <a:pt x="836" y="729"/>
                  </a:cubicBezTo>
                  <a:cubicBezTo>
                    <a:pt x="795" y="735"/>
                    <a:pt x="725" y="746"/>
                    <a:pt x="626" y="762"/>
                  </a:cubicBezTo>
                  <a:cubicBezTo>
                    <a:pt x="666" y="773"/>
                    <a:pt x="686" y="792"/>
                    <a:pt x="686" y="821"/>
                  </a:cubicBezTo>
                  <a:cubicBezTo>
                    <a:pt x="686" y="831"/>
                    <a:pt x="684" y="840"/>
                    <a:pt x="680" y="848"/>
                  </a:cubicBezTo>
                  <a:cubicBezTo>
                    <a:pt x="677" y="856"/>
                    <a:pt x="673" y="878"/>
                    <a:pt x="669" y="913"/>
                  </a:cubicBezTo>
                  <a:cubicBezTo>
                    <a:pt x="724" y="880"/>
                    <a:pt x="762" y="864"/>
                    <a:pt x="786" y="864"/>
                  </a:cubicBezTo>
                  <a:cubicBezTo>
                    <a:pt x="810" y="864"/>
                    <a:pt x="832" y="869"/>
                    <a:pt x="853" y="880"/>
                  </a:cubicBezTo>
                  <a:cubicBezTo>
                    <a:pt x="874" y="891"/>
                    <a:pt x="884" y="908"/>
                    <a:pt x="884" y="930"/>
                  </a:cubicBezTo>
                  <a:cubicBezTo>
                    <a:pt x="884" y="953"/>
                    <a:pt x="863" y="971"/>
                    <a:pt x="821" y="984"/>
                  </a:cubicBezTo>
                  <a:cubicBezTo>
                    <a:pt x="780" y="997"/>
                    <a:pt x="745" y="1003"/>
                    <a:pt x="716" y="1003"/>
                  </a:cubicBezTo>
                  <a:cubicBezTo>
                    <a:pt x="688" y="1003"/>
                    <a:pt x="671" y="1001"/>
                    <a:pt x="666" y="996"/>
                  </a:cubicBezTo>
                  <a:lnTo>
                    <a:pt x="658" y="1170"/>
                  </a:lnTo>
                  <a:cubicBezTo>
                    <a:pt x="841" y="1274"/>
                    <a:pt x="1004" y="1347"/>
                    <a:pt x="1148" y="1388"/>
                  </a:cubicBezTo>
                  <a:cubicBezTo>
                    <a:pt x="1293" y="1429"/>
                    <a:pt x="1488" y="1449"/>
                    <a:pt x="1734" y="1449"/>
                  </a:cubicBezTo>
                  <a:cubicBezTo>
                    <a:pt x="1781" y="1449"/>
                    <a:pt x="1804" y="1462"/>
                    <a:pt x="1804" y="1489"/>
                  </a:cubicBezTo>
                  <a:cubicBezTo>
                    <a:pt x="1804" y="1500"/>
                    <a:pt x="1799" y="1509"/>
                    <a:pt x="1789" y="1517"/>
                  </a:cubicBezTo>
                  <a:cubicBezTo>
                    <a:pt x="1778" y="1525"/>
                    <a:pt x="1755" y="1535"/>
                    <a:pt x="1718" y="1547"/>
                  </a:cubicBezTo>
                  <a:lnTo>
                    <a:pt x="1574" y="1588"/>
                  </a:lnTo>
                  <a:cubicBezTo>
                    <a:pt x="1498" y="1608"/>
                    <a:pt x="1442" y="1623"/>
                    <a:pt x="1407" y="1630"/>
                  </a:cubicBezTo>
                  <a:cubicBezTo>
                    <a:pt x="1372" y="1638"/>
                    <a:pt x="1341" y="1641"/>
                    <a:pt x="1313" y="1641"/>
                  </a:cubicBezTo>
                  <a:cubicBezTo>
                    <a:pt x="1286" y="1641"/>
                    <a:pt x="1260" y="1637"/>
                    <a:pt x="1234" y="1629"/>
                  </a:cubicBezTo>
                  <a:cubicBezTo>
                    <a:pt x="1209" y="1620"/>
                    <a:pt x="1163" y="1600"/>
                    <a:pt x="1096" y="1569"/>
                  </a:cubicBezTo>
                  <a:cubicBezTo>
                    <a:pt x="1029" y="1538"/>
                    <a:pt x="952" y="1496"/>
                    <a:pt x="865" y="1443"/>
                  </a:cubicBezTo>
                  <a:cubicBezTo>
                    <a:pt x="778" y="1391"/>
                    <a:pt x="691" y="1333"/>
                    <a:pt x="602" y="1271"/>
                  </a:cubicBezTo>
                  <a:cubicBezTo>
                    <a:pt x="514" y="1208"/>
                    <a:pt x="444" y="1160"/>
                    <a:pt x="392" y="1126"/>
                  </a:cubicBezTo>
                  <a:cubicBezTo>
                    <a:pt x="334" y="1242"/>
                    <a:pt x="266" y="1329"/>
                    <a:pt x="189" y="1387"/>
                  </a:cubicBezTo>
                  <a:cubicBezTo>
                    <a:pt x="113" y="1445"/>
                    <a:pt x="60" y="1474"/>
                    <a:pt x="30" y="1474"/>
                  </a:cubicBezTo>
                  <a:cubicBezTo>
                    <a:pt x="10" y="1474"/>
                    <a:pt x="0" y="1466"/>
                    <a:pt x="0" y="1450"/>
                  </a:cubicBezTo>
                  <a:cubicBezTo>
                    <a:pt x="0" y="1434"/>
                    <a:pt x="12" y="1416"/>
                    <a:pt x="35" y="1396"/>
                  </a:cubicBezTo>
                  <a:cubicBezTo>
                    <a:pt x="107" y="1333"/>
                    <a:pt x="172" y="1255"/>
                    <a:pt x="228" y="1162"/>
                  </a:cubicBezTo>
                  <a:cubicBezTo>
                    <a:pt x="284" y="1069"/>
                    <a:pt x="312" y="994"/>
                    <a:pt x="312" y="937"/>
                  </a:cubicBezTo>
                  <a:lnTo>
                    <a:pt x="311" y="901"/>
                  </a:lnTo>
                  <a:cubicBezTo>
                    <a:pt x="311" y="871"/>
                    <a:pt x="322" y="856"/>
                    <a:pt x="345" y="856"/>
                  </a:cubicBezTo>
                  <a:cubicBezTo>
                    <a:pt x="369" y="856"/>
                    <a:pt x="398" y="867"/>
                    <a:pt x="433" y="889"/>
                  </a:cubicBezTo>
                  <a:cubicBezTo>
                    <a:pt x="468" y="911"/>
                    <a:pt x="485" y="930"/>
                    <a:pt x="485" y="947"/>
                  </a:cubicBezTo>
                  <a:cubicBezTo>
                    <a:pt x="485" y="963"/>
                    <a:pt x="478" y="981"/>
                    <a:pt x="464" y="1001"/>
                  </a:cubicBezTo>
                  <a:cubicBezTo>
                    <a:pt x="451" y="1020"/>
                    <a:pt x="439" y="1033"/>
                    <a:pt x="430" y="1040"/>
                  </a:cubicBezTo>
                  <a:cubicBezTo>
                    <a:pt x="448" y="1044"/>
                    <a:pt x="488" y="1071"/>
                    <a:pt x="550" y="1122"/>
                  </a:cubicBezTo>
                  <a:lnTo>
                    <a:pt x="550" y="949"/>
                  </a:lnTo>
                  <a:cubicBezTo>
                    <a:pt x="550" y="848"/>
                    <a:pt x="548" y="794"/>
                    <a:pt x="544" y="785"/>
                  </a:cubicBezTo>
                  <a:cubicBezTo>
                    <a:pt x="442" y="810"/>
                    <a:pt x="345" y="836"/>
                    <a:pt x="253" y="865"/>
                  </a:cubicBezTo>
                  <a:cubicBezTo>
                    <a:pt x="223" y="875"/>
                    <a:pt x="198" y="879"/>
                    <a:pt x="176" y="879"/>
                  </a:cubicBezTo>
                  <a:cubicBezTo>
                    <a:pt x="154" y="879"/>
                    <a:pt x="125" y="868"/>
                    <a:pt x="90" y="846"/>
                  </a:cubicBezTo>
                  <a:cubicBezTo>
                    <a:pt x="55" y="824"/>
                    <a:pt x="38" y="801"/>
                    <a:pt x="38" y="777"/>
                  </a:cubicBezTo>
                  <a:cubicBezTo>
                    <a:pt x="38" y="753"/>
                    <a:pt x="53" y="742"/>
                    <a:pt x="85" y="742"/>
                  </a:cubicBezTo>
                  <a:lnTo>
                    <a:pt x="115" y="743"/>
                  </a:lnTo>
                  <a:cubicBezTo>
                    <a:pt x="200" y="743"/>
                    <a:pt x="347" y="720"/>
                    <a:pt x="555" y="672"/>
                  </a:cubicBezTo>
                  <a:lnTo>
                    <a:pt x="555" y="527"/>
                  </a:lnTo>
                  <a:cubicBezTo>
                    <a:pt x="502" y="544"/>
                    <a:pt x="458" y="552"/>
                    <a:pt x="422" y="552"/>
                  </a:cubicBezTo>
                  <a:cubicBezTo>
                    <a:pt x="387" y="552"/>
                    <a:pt x="357" y="544"/>
                    <a:pt x="333" y="528"/>
                  </a:cubicBezTo>
                  <a:cubicBezTo>
                    <a:pt x="309" y="511"/>
                    <a:pt x="297" y="495"/>
                    <a:pt x="297" y="479"/>
                  </a:cubicBezTo>
                  <a:cubicBezTo>
                    <a:pt x="297" y="462"/>
                    <a:pt x="318" y="451"/>
                    <a:pt x="359" y="446"/>
                  </a:cubicBezTo>
                  <a:cubicBezTo>
                    <a:pt x="400" y="440"/>
                    <a:pt x="465" y="425"/>
                    <a:pt x="555" y="400"/>
                  </a:cubicBezTo>
                  <a:cubicBezTo>
                    <a:pt x="554" y="307"/>
                    <a:pt x="550" y="239"/>
                    <a:pt x="544" y="194"/>
                  </a:cubicBezTo>
                  <a:cubicBezTo>
                    <a:pt x="538" y="149"/>
                    <a:pt x="528" y="117"/>
                    <a:pt x="515" y="96"/>
                  </a:cubicBezTo>
                  <a:cubicBezTo>
                    <a:pt x="502" y="75"/>
                    <a:pt x="495" y="54"/>
                    <a:pt x="495" y="32"/>
                  </a:cubicBezTo>
                  <a:cubicBezTo>
                    <a:pt x="495" y="11"/>
                    <a:pt x="508" y="0"/>
                    <a:pt x="535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633" y="7045"/>
              <a:ext cx="722" cy="684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2" h="684">
                  <a:moveTo>
                    <a:pt x="529" y="0"/>
                  </a:moveTo>
                  <a:cubicBezTo>
                    <a:pt x="564" y="0"/>
                    <a:pt x="605" y="15"/>
                    <a:pt x="652" y="45"/>
                  </a:cubicBezTo>
                  <a:cubicBezTo>
                    <a:pt x="699" y="75"/>
                    <a:pt x="722" y="102"/>
                    <a:pt x="722" y="124"/>
                  </a:cubicBezTo>
                  <a:cubicBezTo>
                    <a:pt x="722" y="139"/>
                    <a:pt x="713" y="154"/>
                    <a:pt x="695" y="167"/>
                  </a:cubicBezTo>
                  <a:cubicBezTo>
                    <a:pt x="677" y="181"/>
                    <a:pt x="663" y="198"/>
                    <a:pt x="654" y="219"/>
                  </a:cubicBezTo>
                  <a:cubicBezTo>
                    <a:pt x="645" y="240"/>
                    <a:pt x="634" y="279"/>
                    <a:pt x="620" y="338"/>
                  </a:cubicBezTo>
                  <a:cubicBezTo>
                    <a:pt x="597" y="441"/>
                    <a:pt x="568" y="510"/>
                    <a:pt x="533" y="544"/>
                  </a:cubicBezTo>
                  <a:cubicBezTo>
                    <a:pt x="498" y="578"/>
                    <a:pt x="470" y="595"/>
                    <a:pt x="449" y="595"/>
                  </a:cubicBezTo>
                  <a:cubicBezTo>
                    <a:pt x="428" y="595"/>
                    <a:pt x="414" y="585"/>
                    <a:pt x="408" y="565"/>
                  </a:cubicBezTo>
                  <a:cubicBezTo>
                    <a:pt x="401" y="545"/>
                    <a:pt x="391" y="524"/>
                    <a:pt x="378" y="501"/>
                  </a:cubicBezTo>
                  <a:cubicBezTo>
                    <a:pt x="364" y="478"/>
                    <a:pt x="352" y="460"/>
                    <a:pt x="341" y="447"/>
                  </a:cubicBezTo>
                  <a:cubicBezTo>
                    <a:pt x="331" y="434"/>
                    <a:pt x="326" y="420"/>
                    <a:pt x="326" y="405"/>
                  </a:cubicBezTo>
                  <a:cubicBezTo>
                    <a:pt x="326" y="391"/>
                    <a:pt x="332" y="384"/>
                    <a:pt x="345" y="384"/>
                  </a:cubicBezTo>
                  <a:cubicBezTo>
                    <a:pt x="358" y="384"/>
                    <a:pt x="373" y="387"/>
                    <a:pt x="388" y="392"/>
                  </a:cubicBezTo>
                  <a:cubicBezTo>
                    <a:pt x="404" y="398"/>
                    <a:pt x="417" y="401"/>
                    <a:pt x="427" y="401"/>
                  </a:cubicBezTo>
                  <a:cubicBezTo>
                    <a:pt x="448" y="401"/>
                    <a:pt x="467" y="368"/>
                    <a:pt x="486" y="303"/>
                  </a:cubicBezTo>
                  <a:cubicBezTo>
                    <a:pt x="505" y="237"/>
                    <a:pt x="514" y="181"/>
                    <a:pt x="514" y="136"/>
                  </a:cubicBezTo>
                  <a:cubicBezTo>
                    <a:pt x="514" y="131"/>
                    <a:pt x="509" y="128"/>
                    <a:pt x="500" y="128"/>
                  </a:cubicBezTo>
                  <a:cubicBezTo>
                    <a:pt x="491" y="128"/>
                    <a:pt x="438" y="138"/>
                    <a:pt x="340" y="156"/>
                  </a:cubicBezTo>
                  <a:cubicBezTo>
                    <a:pt x="377" y="169"/>
                    <a:pt x="395" y="187"/>
                    <a:pt x="395" y="211"/>
                  </a:cubicBezTo>
                  <a:cubicBezTo>
                    <a:pt x="395" y="222"/>
                    <a:pt x="390" y="234"/>
                    <a:pt x="381" y="246"/>
                  </a:cubicBezTo>
                  <a:cubicBezTo>
                    <a:pt x="372" y="257"/>
                    <a:pt x="362" y="274"/>
                    <a:pt x="351" y="294"/>
                  </a:cubicBezTo>
                  <a:cubicBezTo>
                    <a:pt x="296" y="433"/>
                    <a:pt x="235" y="532"/>
                    <a:pt x="170" y="593"/>
                  </a:cubicBezTo>
                  <a:cubicBezTo>
                    <a:pt x="105" y="653"/>
                    <a:pt x="59" y="684"/>
                    <a:pt x="34" y="684"/>
                  </a:cubicBezTo>
                  <a:cubicBezTo>
                    <a:pt x="11" y="684"/>
                    <a:pt x="0" y="675"/>
                    <a:pt x="0" y="658"/>
                  </a:cubicBezTo>
                  <a:cubicBezTo>
                    <a:pt x="0" y="641"/>
                    <a:pt x="5" y="627"/>
                    <a:pt x="15" y="617"/>
                  </a:cubicBezTo>
                  <a:cubicBezTo>
                    <a:pt x="86" y="546"/>
                    <a:pt x="142" y="466"/>
                    <a:pt x="182" y="378"/>
                  </a:cubicBezTo>
                  <a:cubicBezTo>
                    <a:pt x="223" y="289"/>
                    <a:pt x="242" y="223"/>
                    <a:pt x="240" y="181"/>
                  </a:cubicBezTo>
                  <a:cubicBezTo>
                    <a:pt x="219" y="191"/>
                    <a:pt x="196" y="196"/>
                    <a:pt x="170" y="196"/>
                  </a:cubicBezTo>
                  <a:cubicBezTo>
                    <a:pt x="145" y="196"/>
                    <a:pt x="119" y="188"/>
                    <a:pt x="93" y="172"/>
                  </a:cubicBezTo>
                  <a:cubicBezTo>
                    <a:pt x="67" y="156"/>
                    <a:pt x="55" y="142"/>
                    <a:pt x="55" y="128"/>
                  </a:cubicBezTo>
                  <a:cubicBezTo>
                    <a:pt x="55" y="104"/>
                    <a:pt x="70" y="92"/>
                    <a:pt x="102" y="92"/>
                  </a:cubicBezTo>
                  <a:cubicBezTo>
                    <a:pt x="159" y="92"/>
                    <a:pt x="228" y="83"/>
                    <a:pt x="310" y="65"/>
                  </a:cubicBezTo>
                  <a:cubicBezTo>
                    <a:pt x="392" y="46"/>
                    <a:pt x="451" y="27"/>
                    <a:pt x="487" y="8"/>
                  </a:cubicBezTo>
                  <a:cubicBezTo>
                    <a:pt x="500" y="3"/>
                    <a:pt x="514" y="0"/>
                    <a:pt x="529" y="0"/>
                  </a:cubicBezTo>
                  <a:close/>
                </a:path>
              </a:pathLst>
            </a:custGeom>
            <a:solidFill>
              <a:srgbClr val="00B050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884295" y="4672965"/>
            <a:ext cx="1499785" cy="1244088"/>
            <a:chOff x="3249" y="7045"/>
            <a:chExt cx="1979" cy="1641"/>
          </a:xfrm>
        </p:grpSpPr>
        <p:sp>
          <p:nvSpPr>
            <p:cNvPr id="45" name="文本框 44"/>
            <p:cNvSpPr txBox="1"/>
            <p:nvPr/>
          </p:nvSpPr>
          <p:spPr>
            <a:xfrm>
              <a:off x="3249" y="7045"/>
              <a:ext cx="1804" cy="164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04" h="1641">
                  <a:moveTo>
                    <a:pt x="535" y="0"/>
                  </a:moveTo>
                  <a:cubicBezTo>
                    <a:pt x="562" y="0"/>
                    <a:pt x="600" y="12"/>
                    <a:pt x="649" y="37"/>
                  </a:cubicBezTo>
                  <a:cubicBezTo>
                    <a:pt x="698" y="61"/>
                    <a:pt x="722" y="87"/>
                    <a:pt x="722" y="113"/>
                  </a:cubicBezTo>
                  <a:cubicBezTo>
                    <a:pt x="722" y="123"/>
                    <a:pt x="718" y="138"/>
                    <a:pt x="710" y="158"/>
                  </a:cubicBezTo>
                  <a:cubicBezTo>
                    <a:pt x="700" y="182"/>
                    <a:pt x="692" y="252"/>
                    <a:pt x="685" y="369"/>
                  </a:cubicBezTo>
                  <a:cubicBezTo>
                    <a:pt x="716" y="354"/>
                    <a:pt x="743" y="346"/>
                    <a:pt x="766" y="346"/>
                  </a:cubicBezTo>
                  <a:cubicBezTo>
                    <a:pt x="788" y="346"/>
                    <a:pt x="810" y="352"/>
                    <a:pt x="831" y="364"/>
                  </a:cubicBezTo>
                  <a:cubicBezTo>
                    <a:pt x="853" y="375"/>
                    <a:pt x="863" y="391"/>
                    <a:pt x="863" y="411"/>
                  </a:cubicBezTo>
                  <a:cubicBezTo>
                    <a:pt x="863" y="431"/>
                    <a:pt x="853" y="446"/>
                    <a:pt x="831" y="456"/>
                  </a:cubicBezTo>
                  <a:cubicBezTo>
                    <a:pt x="809" y="466"/>
                    <a:pt x="758" y="482"/>
                    <a:pt x="678" y="502"/>
                  </a:cubicBezTo>
                  <a:lnTo>
                    <a:pt x="669" y="649"/>
                  </a:lnTo>
                  <a:cubicBezTo>
                    <a:pt x="729" y="632"/>
                    <a:pt x="772" y="623"/>
                    <a:pt x="799" y="623"/>
                  </a:cubicBezTo>
                  <a:cubicBezTo>
                    <a:pt x="825" y="623"/>
                    <a:pt x="849" y="628"/>
                    <a:pt x="868" y="639"/>
                  </a:cubicBezTo>
                  <a:cubicBezTo>
                    <a:pt x="887" y="650"/>
                    <a:pt x="897" y="667"/>
                    <a:pt x="897" y="688"/>
                  </a:cubicBezTo>
                  <a:cubicBezTo>
                    <a:pt x="897" y="710"/>
                    <a:pt x="877" y="723"/>
                    <a:pt x="836" y="729"/>
                  </a:cubicBezTo>
                  <a:cubicBezTo>
                    <a:pt x="795" y="735"/>
                    <a:pt x="725" y="746"/>
                    <a:pt x="626" y="762"/>
                  </a:cubicBezTo>
                  <a:cubicBezTo>
                    <a:pt x="666" y="773"/>
                    <a:pt x="686" y="792"/>
                    <a:pt x="686" y="821"/>
                  </a:cubicBezTo>
                  <a:cubicBezTo>
                    <a:pt x="686" y="831"/>
                    <a:pt x="684" y="840"/>
                    <a:pt x="680" y="848"/>
                  </a:cubicBezTo>
                  <a:cubicBezTo>
                    <a:pt x="677" y="856"/>
                    <a:pt x="673" y="878"/>
                    <a:pt x="669" y="913"/>
                  </a:cubicBezTo>
                  <a:cubicBezTo>
                    <a:pt x="724" y="880"/>
                    <a:pt x="762" y="864"/>
                    <a:pt x="786" y="864"/>
                  </a:cubicBezTo>
                  <a:cubicBezTo>
                    <a:pt x="810" y="864"/>
                    <a:pt x="832" y="869"/>
                    <a:pt x="853" y="880"/>
                  </a:cubicBezTo>
                  <a:cubicBezTo>
                    <a:pt x="874" y="891"/>
                    <a:pt x="884" y="908"/>
                    <a:pt x="884" y="930"/>
                  </a:cubicBezTo>
                  <a:cubicBezTo>
                    <a:pt x="884" y="953"/>
                    <a:pt x="863" y="971"/>
                    <a:pt x="821" y="984"/>
                  </a:cubicBezTo>
                  <a:cubicBezTo>
                    <a:pt x="780" y="997"/>
                    <a:pt x="745" y="1003"/>
                    <a:pt x="716" y="1003"/>
                  </a:cubicBezTo>
                  <a:cubicBezTo>
                    <a:pt x="688" y="1003"/>
                    <a:pt x="671" y="1001"/>
                    <a:pt x="666" y="996"/>
                  </a:cubicBezTo>
                  <a:lnTo>
                    <a:pt x="658" y="1170"/>
                  </a:lnTo>
                  <a:cubicBezTo>
                    <a:pt x="841" y="1274"/>
                    <a:pt x="1004" y="1347"/>
                    <a:pt x="1148" y="1388"/>
                  </a:cubicBezTo>
                  <a:cubicBezTo>
                    <a:pt x="1293" y="1429"/>
                    <a:pt x="1488" y="1449"/>
                    <a:pt x="1734" y="1449"/>
                  </a:cubicBezTo>
                  <a:cubicBezTo>
                    <a:pt x="1781" y="1449"/>
                    <a:pt x="1804" y="1462"/>
                    <a:pt x="1804" y="1489"/>
                  </a:cubicBezTo>
                  <a:cubicBezTo>
                    <a:pt x="1804" y="1500"/>
                    <a:pt x="1799" y="1509"/>
                    <a:pt x="1789" y="1517"/>
                  </a:cubicBezTo>
                  <a:cubicBezTo>
                    <a:pt x="1778" y="1525"/>
                    <a:pt x="1755" y="1535"/>
                    <a:pt x="1718" y="1547"/>
                  </a:cubicBezTo>
                  <a:lnTo>
                    <a:pt x="1574" y="1588"/>
                  </a:lnTo>
                  <a:cubicBezTo>
                    <a:pt x="1498" y="1608"/>
                    <a:pt x="1442" y="1623"/>
                    <a:pt x="1407" y="1630"/>
                  </a:cubicBezTo>
                  <a:cubicBezTo>
                    <a:pt x="1372" y="1638"/>
                    <a:pt x="1341" y="1641"/>
                    <a:pt x="1313" y="1641"/>
                  </a:cubicBezTo>
                  <a:cubicBezTo>
                    <a:pt x="1286" y="1641"/>
                    <a:pt x="1260" y="1637"/>
                    <a:pt x="1234" y="1629"/>
                  </a:cubicBezTo>
                  <a:cubicBezTo>
                    <a:pt x="1209" y="1620"/>
                    <a:pt x="1163" y="1600"/>
                    <a:pt x="1096" y="1569"/>
                  </a:cubicBezTo>
                  <a:cubicBezTo>
                    <a:pt x="1029" y="1538"/>
                    <a:pt x="952" y="1496"/>
                    <a:pt x="865" y="1443"/>
                  </a:cubicBezTo>
                  <a:cubicBezTo>
                    <a:pt x="778" y="1391"/>
                    <a:pt x="691" y="1333"/>
                    <a:pt x="602" y="1271"/>
                  </a:cubicBezTo>
                  <a:cubicBezTo>
                    <a:pt x="514" y="1208"/>
                    <a:pt x="444" y="1160"/>
                    <a:pt x="392" y="1126"/>
                  </a:cubicBezTo>
                  <a:cubicBezTo>
                    <a:pt x="334" y="1242"/>
                    <a:pt x="266" y="1329"/>
                    <a:pt x="189" y="1387"/>
                  </a:cubicBezTo>
                  <a:cubicBezTo>
                    <a:pt x="113" y="1445"/>
                    <a:pt x="60" y="1474"/>
                    <a:pt x="30" y="1474"/>
                  </a:cubicBezTo>
                  <a:cubicBezTo>
                    <a:pt x="10" y="1474"/>
                    <a:pt x="0" y="1466"/>
                    <a:pt x="0" y="1450"/>
                  </a:cubicBezTo>
                  <a:cubicBezTo>
                    <a:pt x="0" y="1434"/>
                    <a:pt x="12" y="1416"/>
                    <a:pt x="35" y="1396"/>
                  </a:cubicBezTo>
                  <a:cubicBezTo>
                    <a:pt x="107" y="1333"/>
                    <a:pt x="172" y="1255"/>
                    <a:pt x="228" y="1162"/>
                  </a:cubicBezTo>
                  <a:cubicBezTo>
                    <a:pt x="284" y="1069"/>
                    <a:pt x="312" y="994"/>
                    <a:pt x="312" y="937"/>
                  </a:cubicBezTo>
                  <a:lnTo>
                    <a:pt x="311" y="901"/>
                  </a:lnTo>
                  <a:cubicBezTo>
                    <a:pt x="311" y="871"/>
                    <a:pt x="322" y="856"/>
                    <a:pt x="345" y="856"/>
                  </a:cubicBezTo>
                  <a:cubicBezTo>
                    <a:pt x="369" y="856"/>
                    <a:pt x="398" y="867"/>
                    <a:pt x="433" y="889"/>
                  </a:cubicBezTo>
                  <a:cubicBezTo>
                    <a:pt x="468" y="911"/>
                    <a:pt x="485" y="930"/>
                    <a:pt x="485" y="947"/>
                  </a:cubicBezTo>
                  <a:cubicBezTo>
                    <a:pt x="485" y="963"/>
                    <a:pt x="478" y="981"/>
                    <a:pt x="464" y="1001"/>
                  </a:cubicBezTo>
                  <a:cubicBezTo>
                    <a:pt x="451" y="1020"/>
                    <a:pt x="439" y="1033"/>
                    <a:pt x="430" y="1040"/>
                  </a:cubicBezTo>
                  <a:cubicBezTo>
                    <a:pt x="448" y="1044"/>
                    <a:pt x="488" y="1071"/>
                    <a:pt x="550" y="1122"/>
                  </a:cubicBezTo>
                  <a:lnTo>
                    <a:pt x="550" y="949"/>
                  </a:lnTo>
                  <a:cubicBezTo>
                    <a:pt x="550" y="848"/>
                    <a:pt x="548" y="794"/>
                    <a:pt x="544" y="785"/>
                  </a:cubicBezTo>
                  <a:cubicBezTo>
                    <a:pt x="442" y="810"/>
                    <a:pt x="345" y="836"/>
                    <a:pt x="253" y="865"/>
                  </a:cubicBezTo>
                  <a:cubicBezTo>
                    <a:pt x="223" y="875"/>
                    <a:pt x="198" y="879"/>
                    <a:pt x="176" y="879"/>
                  </a:cubicBezTo>
                  <a:cubicBezTo>
                    <a:pt x="154" y="879"/>
                    <a:pt x="125" y="868"/>
                    <a:pt x="90" y="846"/>
                  </a:cubicBezTo>
                  <a:cubicBezTo>
                    <a:pt x="55" y="824"/>
                    <a:pt x="38" y="801"/>
                    <a:pt x="38" y="777"/>
                  </a:cubicBezTo>
                  <a:cubicBezTo>
                    <a:pt x="38" y="753"/>
                    <a:pt x="53" y="742"/>
                    <a:pt x="85" y="742"/>
                  </a:cubicBezTo>
                  <a:lnTo>
                    <a:pt x="115" y="743"/>
                  </a:lnTo>
                  <a:cubicBezTo>
                    <a:pt x="200" y="743"/>
                    <a:pt x="347" y="720"/>
                    <a:pt x="555" y="672"/>
                  </a:cubicBezTo>
                  <a:lnTo>
                    <a:pt x="555" y="527"/>
                  </a:lnTo>
                  <a:cubicBezTo>
                    <a:pt x="502" y="544"/>
                    <a:pt x="458" y="552"/>
                    <a:pt x="422" y="552"/>
                  </a:cubicBezTo>
                  <a:cubicBezTo>
                    <a:pt x="387" y="552"/>
                    <a:pt x="357" y="544"/>
                    <a:pt x="333" y="528"/>
                  </a:cubicBezTo>
                  <a:cubicBezTo>
                    <a:pt x="309" y="511"/>
                    <a:pt x="297" y="495"/>
                    <a:pt x="297" y="479"/>
                  </a:cubicBezTo>
                  <a:cubicBezTo>
                    <a:pt x="297" y="462"/>
                    <a:pt x="318" y="451"/>
                    <a:pt x="359" y="446"/>
                  </a:cubicBezTo>
                  <a:cubicBezTo>
                    <a:pt x="400" y="440"/>
                    <a:pt x="465" y="425"/>
                    <a:pt x="555" y="400"/>
                  </a:cubicBezTo>
                  <a:cubicBezTo>
                    <a:pt x="554" y="307"/>
                    <a:pt x="550" y="239"/>
                    <a:pt x="544" y="194"/>
                  </a:cubicBezTo>
                  <a:cubicBezTo>
                    <a:pt x="538" y="149"/>
                    <a:pt x="528" y="117"/>
                    <a:pt x="515" y="96"/>
                  </a:cubicBezTo>
                  <a:cubicBezTo>
                    <a:pt x="502" y="75"/>
                    <a:pt x="495" y="54"/>
                    <a:pt x="495" y="32"/>
                  </a:cubicBezTo>
                  <a:cubicBezTo>
                    <a:pt x="495" y="11"/>
                    <a:pt x="508" y="0"/>
                    <a:pt x="535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3858" y="7231"/>
              <a:ext cx="1370" cy="1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zh-CN" altLang="en-US" sz="6000" b="1">
                  <a:solidFill>
                    <a:srgbClr val="00B050"/>
                  </a:solidFill>
                  <a:latin typeface="华文楷体" panose="02010600040101010101" charset="-122"/>
                  <a:ea typeface="华文楷体" panose="02010600040101010101" charset="-122"/>
                  <a:cs typeface="Comic Sans MS" panose="030F0702030302020204" pitchFamily="66" charset="0"/>
                  <a:sym typeface="+mn-ea"/>
                </a:rPr>
                <a:t>己</a:t>
              </a:r>
              <a:endParaRPr lang="zh-CN" altLang="en-US" sz="6000" b="1">
                <a:solidFill>
                  <a:srgbClr val="00B050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7125970" y="2028825"/>
            <a:ext cx="1236345" cy="1149350"/>
            <a:chOff x="6030" y="7771"/>
            <a:chExt cx="1643" cy="1527"/>
          </a:xfrm>
        </p:grpSpPr>
        <p:sp>
          <p:nvSpPr>
            <p:cNvPr id="13" name="文本框 12"/>
            <p:cNvSpPr txBox="1"/>
            <p:nvPr/>
          </p:nvSpPr>
          <p:spPr>
            <a:xfrm>
              <a:off x="6726" y="8582"/>
              <a:ext cx="877" cy="697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7" h="697">
                  <a:moveTo>
                    <a:pt x="634" y="0"/>
                  </a:moveTo>
                  <a:cubicBezTo>
                    <a:pt x="654" y="0"/>
                    <a:pt x="678" y="16"/>
                    <a:pt x="705" y="47"/>
                  </a:cubicBezTo>
                  <a:cubicBezTo>
                    <a:pt x="733" y="78"/>
                    <a:pt x="747" y="103"/>
                    <a:pt x="747" y="123"/>
                  </a:cubicBezTo>
                  <a:cubicBezTo>
                    <a:pt x="747" y="143"/>
                    <a:pt x="733" y="162"/>
                    <a:pt x="707" y="180"/>
                  </a:cubicBezTo>
                  <a:cubicBezTo>
                    <a:pt x="698" y="186"/>
                    <a:pt x="682" y="204"/>
                    <a:pt x="658" y="234"/>
                  </a:cubicBezTo>
                  <a:cubicBezTo>
                    <a:pt x="634" y="264"/>
                    <a:pt x="595" y="298"/>
                    <a:pt x="540" y="338"/>
                  </a:cubicBezTo>
                  <a:cubicBezTo>
                    <a:pt x="627" y="360"/>
                    <a:pt x="696" y="386"/>
                    <a:pt x="747" y="416"/>
                  </a:cubicBezTo>
                  <a:cubicBezTo>
                    <a:pt x="798" y="447"/>
                    <a:pt x="833" y="485"/>
                    <a:pt x="850" y="531"/>
                  </a:cubicBezTo>
                  <a:cubicBezTo>
                    <a:pt x="868" y="577"/>
                    <a:pt x="877" y="611"/>
                    <a:pt x="877" y="634"/>
                  </a:cubicBezTo>
                  <a:cubicBezTo>
                    <a:pt x="877" y="676"/>
                    <a:pt x="859" y="697"/>
                    <a:pt x="823" y="697"/>
                  </a:cubicBezTo>
                  <a:cubicBezTo>
                    <a:pt x="808" y="697"/>
                    <a:pt x="791" y="691"/>
                    <a:pt x="772" y="681"/>
                  </a:cubicBezTo>
                  <a:cubicBezTo>
                    <a:pt x="754" y="670"/>
                    <a:pt x="714" y="631"/>
                    <a:pt x="654" y="563"/>
                  </a:cubicBezTo>
                  <a:cubicBezTo>
                    <a:pt x="593" y="496"/>
                    <a:pt x="543" y="435"/>
                    <a:pt x="503" y="382"/>
                  </a:cubicBezTo>
                  <a:cubicBezTo>
                    <a:pt x="432" y="454"/>
                    <a:pt x="341" y="517"/>
                    <a:pt x="232" y="571"/>
                  </a:cubicBezTo>
                  <a:cubicBezTo>
                    <a:pt x="122" y="625"/>
                    <a:pt x="56" y="652"/>
                    <a:pt x="32" y="652"/>
                  </a:cubicBezTo>
                  <a:cubicBezTo>
                    <a:pt x="11" y="652"/>
                    <a:pt x="0" y="643"/>
                    <a:pt x="0" y="625"/>
                  </a:cubicBezTo>
                  <a:cubicBezTo>
                    <a:pt x="0" y="608"/>
                    <a:pt x="9" y="594"/>
                    <a:pt x="28" y="583"/>
                  </a:cubicBezTo>
                  <a:cubicBezTo>
                    <a:pt x="165" y="508"/>
                    <a:pt x="293" y="414"/>
                    <a:pt x="412" y="303"/>
                  </a:cubicBezTo>
                  <a:cubicBezTo>
                    <a:pt x="530" y="192"/>
                    <a:pt x="593" y="107"/>
                    <a:pt x="599" y="47"/>
                  </a:cubicBezTo>
                  <a:cubicBezTo>
                    <a:pt x="602" y="16"/>
                    <a:pt x="614" y="0"/>
                    <a:pt x="634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7068" y="7771"/>
              <a:ext cx="263" cy="25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3" h="258">
                  <a:moveTo>
                    <a:pt x="28" y="0"/>
                  </a:moveTo>
                  <a:cubicBezTo>
                    <a:pt x="46" y="0"/>
                    <a:pt x="77" y="4"/>
                    <a:pt x="119" y="13"/>
                  </a:cubicBezTo>
                  <a:cubicBezTo>
                    <a:pt x="162" y="22"/>
                    <a:pt x="197" y="39"/>
                    <a:pt x="223" y="63"/>
                  </a:cubicBezTo>
                  <a:cubicBezTo>
                    <a:pt x="250" y="87"/>
                    <a:pt x="263" y="123"/>
                    <a:pt x="263" y="170"/>
                  </a:cubicBezTo>
                  <a:cubicBezTo>
                    <a:pt x="263" y="229"/>
                    <a:pt x="242" y="258"/>
                    <a:pt x="202" y="258"/>
                  </a:cubicBezTo>
                  <a:cubicBezTo>
                    <a:pt x="170" y="258"/>
                    <a:pt x="128" y="224"/>
                    <a:pt x="77" y="155"/>
                  </a:cubicBezTo>
                  <a:cubicBezTo>
                    <a:pt x="26" y="86"/>
                    <a:pt x="0" y="43"/>
                    <a:pt x="0" y="26"/>
                  </a:cubicBezTo>
                  <a:cubicBezTo>
                    <a:pt x="0" y="9"/>
                    <a:pt x="9" y="0"/>
                    <a:pt x="28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030" y="7878"/>
              <a:ext cx="788" cy="142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8" h="1421">
                  <a:moveTo>
                    <a:pt x="595" y="0"/>
                  </a:moveTo>
                  <a:cubicBezTo>
                    <a:pt x="620" y="0"/>
                    <a:pt x="658" y="16"/>
                    <a:pt x="710" y="48"/>
                  </a:cubicBezTo>
                  <a:cubicBezTo>
                    <a:pt x="762" y="80"/>
                    <a:pt x="788" y="108"/>
                    <a:pt x="788" y="132"/>
                  </a:cubicBezTo>
                  <a:cubicBezTo>
                    <a:pt x="788" y="150"/>
                    <a:pt x="776" y="164"/>
                    <a:pt x="753" y="175"/>
                  </a:cubicBezTo>
                  <a:cubicBezTo>
                    <a:pt x="730" y="186"/>
                    <a:pt x="704" y="205"/>
                    <a:pt x="676" y="233"/>
                  </a:cubicBezTo>
                  <a:cubicBezTo>
                    <a:pt x="649" y="260"/>
                    <a:pt x="595" y="316"/>
                    <a:pt x="515" y="400"/>
                  </a:cubicBezTo>
                  <a:cubicBezTo>
                    <a:pt x="549" y="419"/>
                    <a:pt x="573" y="480"/>
                    <a:pt x="586" y="583"/>
                  </a:cubicBezTo>
                  <a:cubicBezTo>
                    <a:pt x="670" y="524"/>
                    <a:pt x="724" y="495"/>
                    <a:pt x="747" y="495"/>
                  </a:cubicBezTo>
                  <a:cubicBezTo>
                    <a:pt x="763" y="495"/>
                    <a:pt x="771" y="503"/>
                    <a:pt x="771" y="518"/>
                  </a:cubicBezTo>
                  <a:cubicBezTo>
                    <a:pt x="771" y="539"/>
                    <a:pt x="713" y="591"/>
                    <a:pt x="598" y="674"/>
                  </a:cubicBezTo>
                  <a:cubicBezTo>
                    <a:pt x="609" y="775"/>
                    <a:pt x="615" y="865"/>
                    <a:pt x="615" y="943"/>
                  </a:cubicBezTo>
                  <a:cubicBezTo>
                    <a:pt x="615" y="1084"/>
                    <a:pt x="594" y="1199"/>
                    <a:pt x="553" y="1288"/>
                  </a:cubicBezTo>
                  <a:cubicBezTo>
                    <a:pt x="512" y="1377"/>
                    <a:pt x="471" y="1421"/>
                    <a:pt x="431" y="1421"/>
                  </a:cubicBezTo>
                  <a:cubicBezTo>
                    <a:pt x="407" y="1421"/>
                    <a:pt x="389" y="1410"/>
                    <a:pt x="376" y="1387"/>
                  </a:cubicBezTo>
                  <a:cubicBezTo>
                    <a:pt x="352" y="1337"/>
                    <a:pt x="316" y="1287"/>
                    <a:pt x="267" y="1236"/>
                  </a:cubicBezTo>
                  <a:cubicBezTo>
                    <a:pt x="256" y="1228"/>
                    <a:pt x="250" y="1217"/>
                    <a:pt x="250" y="1202"/>
                  </a:cubicBezTo>
                  <a:cubicBezTo>
                    <a:pt x="250" y="1187"/>
                    <a:pt x="258" y="1180"/>
                    <a:pt x="272" y="1180"/>
                  </a:cubicBezTo>
                  <a:cubicBezTo>
                    <a:pt x="287" y="1180"/>
                    <a:pt x="306" y="1183"/>
                    <a:pt x="330" y="1188"/>
                  </a:cubicBezTo>
                  <a:cubicBezTo>
                    <a:pt x="353" y="1194"/>
                    <a:pt x="374" y="1197"/>
                    <a:pt x="390" y="1197"/>
                  </a:cubicBezTo>
                  <a:cubicBezTo>
                    <a:pt x="407" y="1197"/>
                    <a:pt x="421" y="1187"/>
                    <a:pt x="433" y="1168"/>
                  </a:cubicBezTo>
                  <a:cubicBezTo>
                    <a:pt x="444" y="1149"/>
                    <a:pt x="456" y="1110"/>
                    <a:pt x="466" y="1051"/>
                  </a:cubicBezTo>
                  <a:cubicBezTo>
                    <a:pt x="477" y="992"/>
                    <a:pt x="482" y="930"/>
                    <a:pt x="482" y="866"/>
                  </a:cubicBezTo>
                  <a:cubicBezTo>
                    <a:pt x="482" y="802"/>
                    <a:pt x="481" y="759"/>
                    <a:pt x="481" y="738"/>
                  </a:cubicBezTo>
                  <a:cubicBezTo>
                    <a:pt x="370" y="831"/>
                    <a:pt x="277" y="910"/>
                    <a:pt x="202" y="976"/>
                  </a:cubicBezTo>
                  <a:cubicBezTo>
                    <a:pt x="177" y="998"/>
                    <a:pt x="153" y="1009"/>
                    <a:pt x="132" y="1009"/>
                  </a:cubicBezTo>
                  <a:cubicBezTo>
                    <a:pt x="110" y="1009"/>
                    <a:pt x="83" y="997"/>
                    <a:pt x="50" y="971"/>
                  </a:cubicBezTo>
                  <a:cubicBezTo>
                    <a:pt x="17" y="946"/>
                    <a:pt x="0" y="923"/>
                    <a:pt x="0" y="901"/>
                  </a:cubicBezTo>
                  <a:cubicBezTo>
                    <a:pt x="0" y="879"/>
                    <a:pt x="25" y="863"/>
                    <a:pt x="75" y="853"/>
                  </a:cubicBezTo>
                  <a:cubicBezTo>
                    <a:pt x="129" y="836"/>
                    <a:pt x="261" y="765"/>
                    <a:pt x="471" y="640"/>
                  </a:cubicBezTo>
                  <a:cubicBezTo>
                    <a:pt x="460" y="541"/>
                    <a:pt x="431" y="470"/>
                    <a:pt x="384" y="428"/>
                  </a:cubicBezTo>
                  <a:cubicBezTo>
                    <a:pt x="366" y="410"/>
                    <a:pt x="358" y="393"/>
                    <a:pt x="358" y="374"/>
                  </a:cubicBezTo>
                  <a:cubicBezTo>
                    <a:pt x="358" y="356"/>
                    <a:pt x="369" y="346"/>
                    <a:pt x="391" y="346"/>
                  </a:cubicBezTo>
                  <a:cubicBezTo>
                    <a:pt x="413" y="346"/>
                    <a:pt x="435" y="353"/>
                    <a:pt x="458" y="367"/>
                  </a:cubicBezTo>
                  <a:cubicBezTo>
                    <a:pt x="493" y="310"/>
                    <a:pt x="521" y="258"/>
                    <a:pt x="545" y="210"/>
                  </a:cubicBezTo>
                  <a:cubicBezTo>
                    <a:pt x="568" y="162"/>
                    <a:pt x="580" y="135"/>
                    <a:pt x="580" y="129"/>
                  </a:cubicBezTo>
                  <a:cubicBezTo>
                    <a:pt x="580" y="122"/>
                    <a:pt x="574" y="119"/>
                    <a:pt x="563" y="119"/>
                  </a:cubicBezTo>
                  <a:cubicBezTo>
                    <a:pt x="551" y="119"/>
                    <a:pt x="520" y="131"/>
                    <a:pt x="470" y="156"/>
                  </a:cubicBezTo>
                  <a:cubicBezTo>
                    <a:pt x="420" y="180"/>
                    <a:pt x="382" y="201"/>
                    <a:pt x="354" y="217"/>
                  </a:cubicBezTo>
                  <a:cubicBezTo>
                    <a:pt x="330" y="231"/>
                    <a:pt x="308" y="238"/>
                    <a:pt x="287" y="238"/>
                  </a:cubicBezTo>
                  <a:cubicBezTo>
                    <a:pt x="266" y="238"/>
                    <a:pt x="238" y="225"/>
                    <a:pt x="203" y="200"/>
                  </a:cubicBezTo>
                  <a:cubicBezTo>
                    <a:pt x="168" y="175"/>
                    <a:pt x="151" y="153"/>
                    <a:pt x="151" y="134"/>
                  </a:cubicBezTo>
                  <a:cubicBezTo>
                    <a:pt x="151" y="114"/>
                    <a:pt x="158" y="102"/>
                    <a:pt x="172" y="98"/>
                  </a:cubicBezTo>
                  <a:cubicBezTo>
                    <a:pt x="187" y="94"/>
                    <a:pt x="209" y="92"/>
                    <a:pt x="241" y="92"/>
                  </a:cubicBezTo>
                  <a:cubicBezTo>
                    <a:pt x="285" y="92"/>
                    <a:pt x="339" y="84"/>
                    <a:pt x="404" y="68"/>
                  </a:cubicBezTo>
                  <a:cubicBezTo>
                    <a:pt x="469" y="52"/>
                    <a:pt x="518" y="35"/>
                    <a:pt x="551" y="15"/>
                  </a:cubicBezTo>
                  <a:cubicBezTo>
                    <a:pt x="568" y="5"/>
                    <a:pt x="583" y="0"/>
                    <a:pt x="595" y="0"/>
                  </a:cubicBezTo>
                  <a:close/>
                </a:path>
              </a:pathLst>
            </a:custGeom>
            <a:solidFill>
              <a:srgbClr val="E6B7AD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651" y="8012"/>
              <a:ext cx="1023" cy="102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3" h="1022">
                  <a:moveTo>
                    <a:pt x="887" y="0"/>
                  </a:moveTo>
                  <a:cubicBezTo>
                    <a:pt x="928" y="0"/>
                    <a:pt x="961" y="8"/>
                    <a:pt x="986" y="23"/>
                  </a:cubicBezTo>
                  <a:cubicBezTo>
                    <a:pt x="1011" y="39"/>
                    <a:pt x="1023" y="56"/>
                    <a:pt x="1023" y="75"/>
                  </a:cubicBezTo>
                  <a:cubicBezTo>
                    <a:pt x="1023" y="109"/>
                    <a:pt x="983" y="128"/>
                    <a:pt x="903" y="134"/>
                  </a:cubicBezTo>
                  <a:cubicBezTo>
                    <a:pt x="809" y="141"/>
                    <a:pt x="677" y="158"/>
                    <a:pt x="508" y="183"/>
                  </a:cubicBezTo>
                  <a:cubicBezTo>
                    <a:pt x="547" y="201"/>
                    <a:pt x="566" y="223"/>
                    <a:pt x="566" y="249"/>
                  </a:cubicBezTo>
                  <a:cubicBezTo>
                    <a:pt x="566" y="264"/>
                    <a:pt x="559" y="278"/>
                    <a:pt x="544" y="290"/>
                  </a:cubicBezTo>
                  <a:cubicBezTo>
                    <a:pt x="518" y="312"/>
                    <a:pt x="450" y="379"/>
                    <a:pt x="338" y="491"/>
                  </a:cubicBezTo>
                  <a:cubicBezTo>
                    <a:pt x="395" y="485"/>
                    <a:pt x="466" y="480"/>
                    <a:pt x="553" y="477"/>
                  </a:cubicBezTo>
                  <a:cubicBezTo>
                    <a:pt x="588" y="433"/>
                    <a:pt x="611" y="401"/>
                    <a:pt x="622" y="381"/>
                  </a:cubicBezTo>
                  <a:cubicBezTo>
                    <a:pt x="633" y="360"/>
                    <a:pt x="640" y="340"/>
                    <a:pt x="642" y="320"/>
                  </a:cubicBezTo>
                  <a:cubicBezTo>
                    <a:pt x="645" y="276"/>
                    <a:pt x="660" y="254"/>
                    <a:pt x="686" y="254"/>
                  </a:cubicBezTo>
                  <a:cubicBezTo>
                    <a:pt x="712" y="254"/>
                    <a:pt x="740" y="269"/>
                    <a:pt x="770" y="300"/>
                  </a:cubicBezTo>
                  <a:cubicBezTo>
                    <a:pt x="800" y="330"/>
                    <a:pt x="814" y="354"/>
                    <a:pt x="814" y="373"/>
                  </a:cubicBezTo>
                  <a:cubicBezTo>
                    <a:pt x="814" y="391"/>
                    <a:pt x="804" y="406"/>
                    <a:pt x="784" y="419"/>
                  </a:cubicBezTo>
                  <a:cubicBezTo>
                    <a:pt x="763" y="432"/>
                    <a:pt x="747" y="445"/>
                    <a:pt x="734" y="457"/>
                  </a:cubicBezTo>
                  <a:cubicBezTo>
                    <a:pt x="721" y="470"/>
                    <a:pt x="674" y="522"/>
                    <a:pt x="592" y="613"/>
                  </a:cubicBezTo>
                  <a:cubicBezTo>
                    <a:pt x="510" y="704"/>
                    <a:pt x="433" y="780"/>
                    <a:pt x="361" y="841"/>
                  </a:cubicBezTo>
                  <a:cubicBezTo>
                    <a:pt x="288" y="903"/>
                    <a:pt x="219" y="948"/>
                    <a:pt x="154" y="978"/>
                  </a:cubicBezTo>
                  <a:cubicBezTo>
                    <a:pt x="89" y="1007"/>
                    <a:pt x="47" y="1022"/>
                    <a:pt x="28" y="1022"/>
                  </a:cubicBezTo>
                  <a:cubicBezTo>
                    <a:pt x="9" y="1022"/>
                    <a:pt x="0" y="1013"/>
                    <a:pt x="0" y="994"/>
                  </a:cubicBezTo>
                  <a:cubicBezTo>
                    <a:pt x="0" y="975"/>
                    <a:pt x="8" y="961"/>
                    <a:pt x="25" y="952"/>
                  </a:cubicBezTo>
                  <a:cubicBezTo>
                    <a:pt x="103" y="908"/>
                    <a:pt x="187" y="846"/>
                    <a:pt x="277" y="766"/>
                  </a:cubicBezTo>
                  <a:cubicBezTo>
                    <a:pt x="368" y="686"/>
                    <a:pt x="446" y="615"/>
                    <a:pt x="512" y="554"/>
                  </a:cubicBezTo>
                  <a:cubicBezTo>
                    <a:pt x="406" y="578"/>
                    <a:pt x="322" y="605"/>
                    <a:pt x="260" y="634"/>
                  </a:cubicBezTo>
                  <a:cubicBezTo>
                    <a:pt x="240" y="644"/>
                    <a:pt x="221" y="650"/>
                    <a:pt x="203" y="650"/>
                  </a:cubicBezTo>
                  <a:cubicBezTo>
                    <a:pt x="185" y="650"/>
                    <a:pt x="171" y="639"/>
                    <a:pt x="160" y="617"/>
                  </a:cubicBezTo>
                  <a:cubicBezTo>
                    <a:pt x="149" y="596"/>
                    <a:pt x="143" y="577"/>
                    <a:pt x="143" y="561"/>
                  </a:cubicBezTo>
                  <a:cubicBezTo>
                    <a:pt x="143" y="529"/>
                    <a:pt x="161" y="505"/>
                    <a:pt x="198" y="487"/>
                  </a:cubicBezTo>
                  <a:cubicBezTo>
                    <a:pt x="247" y="466"/>
                    <a:pt x="295" y="422"/>
                    <a:pt x="342" y="354"/>
                  </a:cubicBezTo>
                  <a:cubicBezTo>
                    <a:pt x="389" y="286"/>
                    <a:pt x="413" y="235"/>
                    <a:pt x="414" y="202"/>
                  </a:cubicBezTo>
                  <a:cubicBezTo>
                    <a:pt x="335" y="221"/>
                    <a:pt x="276" y="230"/>
                    <a:pt x="234" y="230"/>
                  </a:cubicBezTo>
                  <a:cubicBezTo>
                    <a:pt x="193" y="230"/>
                    <a:pt x="160" y="225"/>
                    <a:pt x="135" y="214"/>
                  </a:cubicBezTo>
                  <a:cubicBezTo>
                    <a:pt x="110" y="203"/>
                    <a:pt x="98" y="191"/>
                    <a:pt x="98" y="177"/>
                  </a:cubicBezTo>
                  <a:cubicBezTo>
                    <a:pt x="98" y="154"/>
                    <a:pt x="121" y="141"/>
                    <a:pt x="167" y="137"/>
                  </a:cubicBezTo>
                  <a:cubicBezTo>
                    <a:pt x="214" y="134"/>
                    <a:pt x="306" y="119"/>
                    <a:pt x="443" y="94"/>
                  </a:cubicBezTo>
                  <a:cubicBezTo>
                    <a:pt x="580" y="68"/>
                    <a:pt x="668" y="51"/>
                    <a:pt x="706" y="41"/>
                  </a:cubicBezTo>
                  <a:cubicBezTo>
                    <a:pt x="786" y="14"/>
                    <a:pt x="846" y="0"/>
                    <a:pt x="887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034530" y="4718050"/>
            <a:ext cx="1356360" cy="1231900"/>
            <a:chOff x="9094" y="8034"/>
            <a:chExt cx="1658" cy="1506"/>
          </a:xfrm>
        </p:grpSpPr>
        <p:sp>
          <p:nvSpPr>
            <p:cNvPr id="14" name="文本框 13"/>
            <p:cNvSpPr txBox="1"/>
            <p:nvPr/>
          </p:nvSpPr>
          <p:spPr>
            <a:xfrm>
              <a:off x="9756" y="8854"/>
              <a:ext cx="907" cy="687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7" h="687">
                  <a:moveTo>
                    <a:pt x="646" y="0"/>
                  </a:moveTo>
                  <a:cubicBezTo>
                    <a:pt x="670" y="0"/>
                    <a:pt x="699" y="17"/>
                    <a:pt x="732" y="51"/>
                  </a:cubicBezTo>
                  <a:cubicBezTo>
                    <a:pt x="766" y="85"/>
                    <a:pt x="782" y="112"/>
                    <a:pt x="782" y="130"/>
                  </a:cubicBezTo>
                  <a:cubicBezTo>
                    <a:pt x="782" y="149"/>
                    <a:pt x="771" y="167"/>
                    <a:pt x="749" y="183"/>
                  </a:cubicBezTo>
                  <a:cubicBezTo>
                    <a:pt x="726" y="200"/>
                    <a:pt x="667" y="257"/>
                    <a:pt x="570" y="353"/>
                  </a:cubicBezTo>
                  <a:cubicBezTo>
                    <a:pt x="702" y="385"/>
                    <a:pt x="791" y="419"/>
                    <a:pt x="837" y="456"/>
                  </a:cubicBezTo>
                  <a:cubicBezTo>
                    <a:pt x="884" y="493"/>
                    <a:pt x="907" y="542"/>
                    <a:pt x="907" y="604"/>
                  </a:cubicBezTo>
                  <a:cubicBezTo>
                    <a:pt x="907" y="647"/>
                    <a:pt x="891" y="668"/>
                    <a:pt x="859" y="668"/>
                  </a:cubicBezTo>
                  <a:cubicBezTo>
                    <a:pt x="827" y="668"/>
                    <a:pt x="790" y="650"/>
                    <a:pt x="748" y="613"/>
                  </a:cubicBezTo>
                  <a:cubicBezTo>
                    <a:pt x="706" y="575"/>
                    <a:pt x="634" y="505"/>
                    <a:pt x="531" y="401"/>
                  </a:cubicBezTo>
                  <a:cubicBezTo>
                    <a:pt x="446" y="486"/>
                    <a:pt x="350" y="555"/>
                    <a:pt x="244" y="608"/>
                  </a:cubicBezTo>
                  <a:cubicBezTo>
                    <a:pt x="137" y="661"/>
                    <a:pt x="68" y="687"/>
                    <a:pt x="34" y="687"/>
                  </a:cubicBezTo>
                  <a:cubicBezTo>
                    <a:pt x="11" y="687"/>
                    <a:pt x="0" y="678"/>
                    <a:pt x="0" y="659"/>
                  </a:cubicBezTo>
                  <a:cubicBezTo>
                    <a:pt x="0" y="640"/>
                    <a:pt x="8" y="627"/>
                    <a:pt x="23" y="622"/>
                  </a:cubicBezTo>
                  <a:cubicBezTo>
                    <a:pt x="171" y="544"/>
                    <a:pt x="304" y="448"/>
                    <a:pt x="422" y="332"/>
                  </a:cubicBezTo>
                  <a:cubicBezTo>
                    <a:pt x="540" y="217"/>
                    <a:pt x="601" y="128"/>
                    <a:pt x="604" y="66"/>
                  </a:cubicBezTo>
                  <a:cubicBezTo>
                    <a:pt x="608" y="22"/>
                    <a:pt x="621" y="0"/>
                    <a:pt x="646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0029" y="8034"/>
              <a:ext cx="312" cy="24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2" h="243">
                  <a:moveTo>
                    <a:pt x="43" y="0"/>
                  </a:moveTo>
                  <a:cubicBezTo>
                    <a:pt x="78" y="0"/>
                    <a:pt x="119" y="7"/>
                    <a:pt x="165" y="21"/>
                  </a:cubicBezTo>
                  <a:cubicBezTo>
                    <a:pt x="212" y="35"/>
                    <a:pt x="248" y="57"/>
                    <a:pt x="274" y="86"/>
                  </a:cubicBezTo>
                  <a:cubicBezTo>
                    <a:pt x="299" y="114"/>
                    <a:pt x="312" y="141"/>
                    <a:pt x="312" y="166"/>
                  </a:cubicBezTo>
                  <a:cubicBezTo>
                    <a:pt x="312" y="191"/>
                    <a:pt x="305" y="210"/>
                    <a:pt x="291" y="223"/>
                  </a:cubicBezTo>
                  <a:cubicBezTo>
                    <a:pt x="277" y="237"/>
                    <a:pt x="260" y="243"/>
                    <a:pt x="239" y="243"/>
                  </a:cubicBezTo>
                  <a:cubicBezTo>
                    <a:pt x="205" y="243"/>
                    <a:pt x="156" y="212"/>
                    <a:pt x="94" y="148"/>
                  </a:cubicBezTo>
                  <a:cubicBezTo>
                    <a:pt x="31" y="85"/>
                    <a:pt x="0" y="45"/>
                    <a:pt x="0" y="27"/>
                  </a:cubicBezTo>
                  <a:cubicBezTo>
                    <a:pt x="0" y="9"/>
                    <a:pt x="14" y="0"/>
                    <a:pt x="43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9412" y="8109"/>
              <a:ext cx="291" cy="25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258">
                  <a:moveTo>
                    <a:pt x="49" y="0"/>
                  </a:moveTo>
                  <a:cubicBezTo>
                    <a:pt x="105" y="0"/>
                    <a:pt x="159" y="15"/>
                    <a:pt x="212" y="45"/>
                  </a:cubicBezTo>
                  <a:cubicBezTo>
                    <a:pt x="265" y="75"/>
                    <a:pt x="291" y="119"/>
                    <a:pt x="291" y="179"/>
                  </a:cubicBezTo>
                  <a:cubicBezTo>
                    <a:pt x="291" y="232"/>
                    <a:pt x="271" y="258"/>
                    <a:pt x="232" y="258"/>
                  </a:cubicBezTo>
                  <a:cubicBezTo>
                    <a:pt x="205" y="258"/>
                    <a:pt x="160" y="225"/>
                    <a:pt x="96" y="159"/>
                  </a:cubicBezTo>
                  <a:cubicBezTo>
                    <a:pt x="32" y="94"/>
                    <a:pt x="0" y="51"/>
                    <a:pt x="0" y="30"/>
                  </a:cubicBezTo>
                  <a:cubicBezTo>
                    <a:pt x="0" y="10"/>
                    <a:pt x="16" y="0"/>
                    <a:pt x="49" y="0"/>
                  </a:cubicBezTo>
                  <a:close/>
                </a:path>
              </a:pathLst>
            </a:custGeom>
            <a:solidFill>
              <a:srgbClr val="E6B7AD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9572" y="8325"/>
              <a:ext cx="1180" cy="109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80" h="1098">
                  <a:moveTo>
                    <a:pt x="1002" y="0"/>
                  </a:moveTo>
                  <a:cubicBezTo>
                    <a:pt x="1051" y="0"/>
                    <a:pt x="1093" y="8"/>
                    <a:pt x="1127" y="23"/>
                  </a:cubicBezTo>
                  <a:cubicBezTo>
                    <a:pt x="1162" y="39"/>
                    <a:pt x="1180" y="58"/>
                    <a:pt x="1180" y="81"/>
                  </a:cubicBezTo>
                  <a:cubicBezTo>
                    <a:pt x="1180" y="116"/>
                    <a:pt x="1143" y="134"/>
                    <a:pt x="1071" y="134"/>
                  </a:cubicBezTo>
                  <a:lnTo>
                    <a:pt x="1009" y="134"/>
                  </a:lnTo>
                  <a:cubicBezTo>
                    <a:pt x="908" y="134"/>
                    <a:pt x="770" y="145"/>
                    <a:pt x="596" y="167"/>
                  </a:cubicBezTo>
                  <a:cubicBezTo>
                    <a:pt x="640" y="184"/>
                    <a:pt x="662" y="202"/>
                    <a:pt x="662" y="222"/>
                  </a:cubicBezTo>
                  <a:cubicBezTo>
                    <a:pt x="662" y="242"/>
                    <a:pt x="643" y="260"/>
                    <a:pt x="604" y="277"/>
                  </a:cubicBezTo>
                  <a:cubicBezTo>
                    <a:pt x="583" y="308"/>
                    <a:pt x="518" y="375"/>
                    <a:pt x="410" y="480"/>
                  </a:cubicBezTo>
                  <a:cubicBezTo>
                    <a:pt x="509" y="474"/>
                    <a:pt x="586" y="467"/>
                    <a:pt x="641" y="459"/>
                  </a:cubicBezTo>
                  <a:cubicBezTo>
                    <a:pt x="703" y="374"/>
                    <a:pt x="738" y="312"/>
                    <a:pt x="744" y="272"/>
                  </a:cubicBezTo>
                  <a:cubicBezTo>
                    <a:pt x="747" y="239"/>
                    <a:pt x="759" y="222"/>
                    <a:pt x="779" y="222"/>
                  </a:cubicBezTo>
                  <a:cubicBezTo>
                    <a:pt x="800" y="222"/>
                    <a:pt x="826" y="238"/>
                    <a:pt x="857" y="268"/>
                  </a:cubicBezTo>
                  <a:cubicBezTo>
                    <a:pt x="889" y="299"/>
                    <a:pt x="905" y="326"/>
                    <a:pt x="905" y="348"/>
                  </a:cubicBezTo>
                  <a:cubicBezTo>
                    <a:pt x="905" y="369"/>
                    <a:pt x="893" y="387"/>
                    <a:pt x="869" y="399"/>
                  </a:cubicBezTo>
                  <a:cubicBezTo>
                    <a:pt x="844" y="411"/>
                    <a:pt x="794" y="467"/>
                    <a:pt x="718" y="565"/>
                  </a:cubicBezTo>
                  <a:cubicBezTo>
                    <a:pt x="642" y="663"/>
                    <a:pt x="556" y="756"/>
                    <a:pt x="458" y="842"/>
                  </a:cubicBezTo>
                  <a:cubicBezTo>
                    <a:pt x="360" y="929"/>
                    <a:pt x="271" y="993"/>
                    <a:pt x="191" y="1035"/>
                  </a:cubicBezTo>
                  <a:cubicBezTo>
                    <a:pt x="111" y="1077"/>
                    <a:pt x="58" y="1098"/>
                    <a:pt x="30" y="1098"/>
                  </a:cubicBezTo>
                  <a:cubicBezTo>
                    <a:pt x="10" y="1098"/>
                    <a:pt x="0" y="1089"/>
                    <a:pt x="0" y="1073"/>
                  </a:cubicBezTo>
                  <a:cubicBezTo>
                    <a:pt x="0" y="1056"/>
                    <a:pt x="10" y="1041"/>
                    <a:pt x="31" y="1027"/>
                  </a:cubicBezTo>
                  <a:cubicBezTo>
                    <a:pt x="174" y="933"/>
                    <a:pt x="287" y="847"/>
                    <a:pt x="370" y="769"/>
                  </a:cubicBezTo>
                  <a:cubicBezTo>
                    <a:pt x="453" y="692"/>
                    <a:pt x="529" y="617"/>
                    <a:pt x="597" y="544"/>
                  </a:cubicBezTo>
                  <a:cubicBezTo>
                    <a:pt x="484" y="569"/>
                    <a:pt x="400" y="596"/>
                    <a:pt x="342" y="625"/>
                  </a:cubicBezTo>
                  <a:cubicBezTo>
                    <a:pt x="320" y="635"/>
                    <a:pt x="300" y="640"/>
                    <a:pt x="281" y="640"/>
                  </a:cubicBezTo>
                  <a:cubicBezTo>
                    <a:pt x="262" y="640"/>
                    <a:pt x="248" y="629"/>
                    <a:pt x="238" y="607"/>
                  </a:cubicBezTo>
                  <a:cubicBezTo>
                    <a:pt x="229" y="584"/>
                    <a:pt x="224" y="565"/>
                    <a:pt x="224" y="550"/>
                  </a:cubicBezTo>
                  <a:cubicBezTo>
                    <a:pt x="224" y="516"/>
                    <a:pt x="243" y="492"/>
                    <a:pt x="281" y="478"/>
                  </a:cubicBezTo>
                  <a:cubicBezTo>
                    <a:pt x="324" y="462"/>
                    <a:pt x="369" y="416"/>
                    <a:pt x="416" y="342"/>
                  </a:cubicBezTo>
                  <a:cubicBezTo>
                    <a:pt x="464" y="268"/>
                    <a:pt x="490" y="216"/>
                    <a:pt x="493" y="185"/>
                  </a:cubicBezTo>
                  <a:cubicBezTo>
                    <a:pt x="465" y="192"/>
                    <a:pt x="423" y="203"/>
                    <a:pt x="368" y="217"/>
                  </a:cubicBezTo>
                  <a:cubicBezTo>
                    <a:pt x="313" y="231"/>
                    <a:pt x="274" y="237"/>
                    <a:pt x="250" y="237"/>
                  </a:cubicBezTo>
                  <a:cubicBezTo>
                    <a:pt x="226" y="237"/>
                    <a:pt x="200" y="228"/>
                    <a:pt x="170" y="209"/>
                  </a:cubicBezTo>
                  <a:cubicBezTo>
                    <a:pt x="141" y="190"/>
                    <a:pt x="126" y="171"/>
                    <a:pt x="126" y="152"/>
                  </a:cubicBezTo>
                  <a:cubicBezTo>
                    <a:pt x="126" y="133"/>
                    <a:pt x="160" y="122"/>
                    <a:pt x="228" y="120"/>
                  </a:cubicBezTo>
                  <a:cubicBezTo>
                    <a:pt x="296" y="118"/>
                    <a:pt x="398" y="107"/>
                    <a:pt x="534" y="87"/>
                  </a:cubicBezTo>
                  <a:cubicBezTo>
                    <a:pt x="671" y="67"/>
                    <a:pt x="771" y="47"/>
                    <a:pt x="834" y="28"/>
                  </a:cubicBezTo>
                  <a:cubicBezTo>
                    <a:pt x="897" y="9"/>
                    <a:pt x="953" y="0"/>
                    <a:pt x="1002" y="0"/>
                  </a:cubicBezTo>
                  <a:close/>
                </a:path>
              </a:pathLst>
            </a:custGeom>
            <a:solidFill>
              <a:schemeClr val="tx1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9094" y="8502"/>
              <a:ext cx="681" cy="92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926">
                  <a:moveTo>
                    <a:pt x="412" y="0"/>
                  </a:moveTo>
                  <a:cubicBezTo>
                    <a:pt x="439" y="0"/>
                    <a:pt x="467" y="10"/>
                    <a:pt x="498" y="31"/>
                  </a:cubicBezTo>
                  <a:cubicBezTo>
                    <a:pt x="528" y="52"/>
                    <a:pt x="543" y="72"/>
                    <a:pt x="543" y="92"/>
                  </a:cubicBezTo>
                  <a:cubicBezTo>
                    <a:pt x="543" y="105"/>
                    <a:pt x="534" y="120"/>
                    <a:pt x="515" y="137"/>
                  </a:cubicBezTo>
                  <a:cubicBezTo>
                    <a:pt x="496" y="153"/>
                    <a:pt x="483" y="170"/>
                    <a:pt x="478" y="187"/>
                  </a:cubicBezTo>
                  <a:cubicBezTo>
                    <a:pt x="472" y="204"/>
                    <a:pt x="468" y="258"/>
                    <a:pt x="464" y="348"/>
                  </a:cubicBezTo>
                  <a:lnTo>
                    <a:pt x="449" y="644"/>
                  </a:lnTo>
                  <a:cubicBezTo>
                    <a:pt x="504" y="583"/>
                    <a:pt x="548" y="540"/>
                    <a:pt x="580" y="516"/>
                  </a:cubicBezTo>
                  <a:cubicBezTo>
                    <a:pt x="612" y="492"/>
                    <a:pt x="636" y="480"/>
                    <a:pt x="651" y="480"/>
                  </a:cubicBezTo>
                  <a:cubicBezTo>
                    <a:pt x="671" y="480"/>
                    <a:pt x="681" y="488"/>
                    <a:pt x="681" y="505"/>
                  </a:cubicBezTo>
                  <a:cubicBezTo>
                    <a:pt x="681" y="521"/>
                    <a:pt x="666" y="542"/>
                    <a:pt x="637" y="569"/>
                  </a:cubicBezTo>
                  <a:cubicBezTo>
                    <a:pt x="481" y="732"/>
                    <a:pt x="398" y="826"/>
                    <a:pt x="388" y="852"/>
                  </a:cubicBezTo>
                  <a:cubicBezTo>
                    <a:pt x="365" y="901"/>
                    <a:pt x="341" y="926"/>
                    <a:pt x="314" y="926"/>
                  </a:cubicBezTo>
                  <a:cubicBezTo>
                    <a:pt x="287" y="926"/>
                    <a:pt x="266" y="909"/>
                    <a:pt x="250" y="873"/>
                  </a:cubicBezTo>
                  <a:cubicBezTo>
                    <a:pt x="234" y="838"/>
                    <a:pt x="226" y="809"/>
                    <a:pt x="226" y="788"/>
                  </a:cubicBezTo>
                  <a:cubicBezTo>
                    <a:pt x="226" y="767"/>
                    <a:pt x="237" y="745"/>
                    <a:pt x="259" y="721"/>
                  </a:cubicBezTo>
                  <a:cubicBezTo>
                    <a:pt x="285" y="695"/>
                    <a:pt x="302" y="669"/>
                    <a:pt x="312" y="642"/>
                  </a:cubicBezTo>
                  <a:cubicBezTo>
                    <a:pt x="321" y="615"/>
                    <a:pt x="329" y="562"/>
                    <a:pt x="336" y="483"/>
                  </a:cubicBezTo>
                  <a:cubicBezTo>
                    <a:pt x="343" y="403"/>
                    <a:pt x="346" y="331"/>
                    <a:pt x="346" y="266"/>
                  </a:cubicBezTo>
                  <a:cubicBezTo>
                    <a:pt x="346" y="201"/>
                    <a:pt x="346" y="167"/>
                    <a:pt x="346" y="165"/>
                  </a:cubicBezTo>
                  <a:cubicBezTo>
                    <a:pt x="345" y="162"/>
                    <a:pt x="345" y="160"/>
                    <a:pt x="345" y="160"/>
                  </a:cubicBezTo>
                  <a:cubicBezTo>
                    <a:pt x="345" y="160"/>
                    <a:pt x="324" y="169"/>
                    <a:pt x="281" y="185"/>
                  </a:cubicBezTo>
                  <a:cubicBezTo>
                    <a:pt x="239" y="202"/>
                    <a:pt x="210" y="214"/>
                    <a:pt x="193" y="221"/>
                  </a:cubicBezTo>
                  <a:cubicBezTo>
                    <a:pt x="177" y="228"/>
                    <a:pt x="156" y="232"/>
                    <a:pt x="132" y="232"/>
                  </a:cubicBezTo>
                  <a:cubicBezTo>
                    <a:pt x="108" y="232"/>
                    <a:pt x="80" y="220"/>
                    <a:pt x="48" y="197"/>
                  </a:cubicBezTo>
                  <a:cubicBezTo>
                    <a:pt x="16" y="174"/>
                    <a:pt x="0" y="154"/>
                    <a:pt x="0" y="138"/>
                  </a:cubicBezTo>
                  <a:cubicBezTo>
                    <a:pt x="0" y="123"/>
                    <a:pt x="8" y="113"/>
                    <a:pt x="24" y="110"/>
                  </a:cubicBezTo>
                  <a:cubicBezTo>
                    <a:pt x="41" y="107"/>
                    <a:pt x="68" y="105"/>
                    <a:pt x="106" y="105"/>
                  </a:cubicBezTo>
                  <a:cubicBezTo>
                    <a:pt x="144" y="105"/>
                    <a:pt x="188" y="99"/>
                    <a:pt x="236" y="85"/>
                  </a:cubicBezTo>
                  <a:cubicBezTo>
                    <a:pt x="284" y="71"/>
                    <a:pt x="319" y="54"/>
                    <a:pt x="340" y="32"/>
                  </a:cubicBezTo>
                  <a:cubicBezTo>
                    <a:pt x="362" y="11"/>
                    <a:pt x="386" y="0"/>
                    <a:pt x="412" y="0"/>
                  </a:cubicBezTo>
                  <a:close/>
                </a:path>
              </a:pathLst>
            </a:custGeom>
            <a:solidFill>
              <a:srgbClr val="E6B7AD"/>
            </a:solidFill>
            <a:effectLst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buClrTx/>
                <a:buSzTx/>
                <a:buFontTx/>
              </a:pPr>
              <a:endParaRPr lang="zh-CN" altLang="en-US" sz="96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26" grpId="0"/>
      <p:bldP spid="162" grpId="0"/>
      <p:bldP spid="16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22"/>
          <a:stretch>
            <a:fillRect/>
          </a:stretch>
        </p:blipFill>
        <p:spPr>
          <a:xfrm>
            <a:off x="1609394" y="2910920"/>
            <a:ext cx="8973213" cy="37245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083"/>
          <a:stretch>
            <a:fillRect/>
          </a:stretch>
        </p:blipFill>
        <p:spPr>
          <a:xfrm>
            <a:off x="1609394" y="2346186"/>
            <a:ext cx="8885546" cy="3649538"/>
          </a:xfrm>
          <a:prstGeom prst="rect">
            <a:avLst/>
          </a:prstGeom>
        </p:spPr>
      </p:pic>
      <p:pic>
        <p:nvPicPr>
          <p:cNvPr id="18" name="图片 17" descr="C:\Users\Administrator\Desktop\小红书\对外汉语战略搞钱计划\卡通头像\2.png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263141" y="2857500"/>
            <a:ext cx="2981325" cy="2981960"/>
          </a:xfrm>
          <a:prstGeom prst="rect">
            <a:avLst/>
          </a:prstGeom>
        </p:spPr>
      </p:pic>
      <p:pic>
        <p:nvPicPr>
          <p:cNvPr id="17" name="图片 16" descr="C:\Users\Administrator\Desktop\小红书\对外汉语战略搞钱计划\卡通头像\嘟嘴.png嘟嘴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671946" y="2910205"/>
            <a:ext cx="2928620" cy="2929255"/>
          </a:xfrm>
          <a:prstGeom prst="rect">
            <a:avLst/>
          </a:prstGeom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</p:pic>
      <p:sp>
        <p:nvSpPr>
          <p:cNvPr id="20" name="文本框 19"/>
          <p:cNvSpPr txBox="1"/>
          <p:nvPr/>
        </p:nvSpPr>
        <p:spPr>
          <a:xfrm>
            <a:off x="3463663" y="1671088"/>
            <a:ext cx="5177007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再见</a:t>
            </a:r>
            <a:endParaRPr lang="zh-CN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35242" y="-635"/>
            <a:ext cx="12235180" cy="7702550"/>
            <a:chOff x="-57" y="-1"/>
            <a:chExt cx="19268" cy="12130"/>
          </a:xfrm>
        </p:grpSpPr>
        <p:sp>
          <p:nvSpPr>
            <p:cNvPr id="15" name="任意多边形: 形状 14"/>
            <p:cNvSpPr/>
            <p:nvPr/>
          </p:nvSpPr>
          <p:spPr>
            <a:xfrm>
              <a:off x="0" y="1291"/>
              <a:ext cx="19197" cy="10839"/>
            </a:xfrm>
            <a:custGeom>
              <a:avLst/>
              <a:gdLst>
                <a:gd name="connsiteX0" fmla="*/ 3583673 w 12192000"/>
                <a:gd name="connsiteY0" fmla="*/ 2333624 h 6858000"/>
                <a:gd name="connsiteX1" fmla="*/ 2468198 w 12192000"/>
                <a:gd name="connsiteY1" fmla="*/ 3429000 h 6858000"/>
                <a:gd name="connsiteX2" fmla="*/ 3583673 w 12192000"/>
                <a:gd name="connsiteY2" fmla="*/ 4524376 h 6858000"/>
                <a:gd name="connsiteX3" fmla="*/ 3583694 w 12192000"/>
                <a:gd name="connsiteY3" fmla="*/ 4524374 h 6858000"/>
                <a:gd name="connsiteX4" fmla="*/ 8608307 w 12192000"/>
                <a:gd name="connsiteY4" fmla="*/ 4524374 h 6858000"/>
                <a:gd name="connsiteX5" fmla="*/ 8608327 w 12192000"/>
                <a:gd name="connsiteY5" fmla="*/ 4524376 h 6858000"/>
                <a:gd name="connsiteX6" fmla="*/ 8608349 w 12192000"/>
                <a:gd name="connsiteY6" fmla="*/ 4524374 h 6858000"/>
                <a:gd name="connsiteX7" fmla="*/ 8728919 w 12192000"/>
                <a:gd name="connsiteY7" fmla="*/ 4524374 h 6858000"/>
                <a:gd name="connsiteX8" fmla="*/ 8728919 w 12192000"/>
                <a:gd name="connsiteY8" fmla="*/ 4512439 h 6858000"/>
                <a:gd name="connsiteX9" fmla="*/ 8833135 w 12192000"/>
                <a:gd name="connsiteY9" fmla="*/ 4502121 h 6858000"/>
                <a:gd name="connsiteX10" fmla="*/ 9723802 w 12192000"/>
                <a:gd name="connsiteY10" fmla="*/ 3429000 h 6858000"/>
                <a:gd name="connsiteX11" fmla="*/ 8833135 w 12192000"/>
                <a:gd name="connsiteY11" fmla="*/ 2355879 h 6858000"/>
                <a:gd name="connsiteX12" fmla="*/ 8728919 w 12192000"/>
                <a:gd name="connsiteY12" fmla="*/ 2345561 h 6858000"/>
                <a:gd name="connsiteX13" fmla="*/ 8728919 w 12192000"/>
                <a:gd name="connsiteY13" fmla="*/ 2333624 h 6858000"/>
                <a:gd name="connsiteX14" fmla="*/ 8608327 w 12192000"/>
                <a:gd name="connsiteY14" fmla="*/ 2333624 h 6858000"/>
                <a:gd name="connsiteX15" fmla="*/ 0 w 12192000"/>
                <a:gd name="connsiteY15" fmla="*/ 0 h 6858000"/>
                <a:gd name="connsiteX16" fmla="*/ 12192000 w 12192000"/>
                <a:gd name="connsiteY16" fmla="*/ 0 h 6858000"/>
                <a:gd name="connsiteX17" fmla="*/ 12192000 w 12192000"/>
                <a:gd name="connsiteY17" fmla="*/ 6858000 h 6858000"/>
                <a:gd name="connsiteX18" fmla="*/ 0 w 12192000"/>
                <a:gd name="connsiteY18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2000" h="6858000">
                  <a:moveTo>
                    <a:pt x="3583673" y="2333624"/>
                  </a:moveTo>
                  <a:cubicBezTo>
                    <a:pt x="2967613" y="2333624"/>
                    <a:pt x="2468198" y="2824041"/>
                    <a:pt x="2468198" y="3429000"/>
                  </a:cubicBezTo>
                  <a:cubicBezTo>
                    <a:pt x="2468198" y="4033959"/>
                    <a:pt x="2967613" y="4524376"/>
                    <a:pt x="3583673" y="4524376"/>
                  </a:cubicBezTo>
                  <a:lnTo>
                    <a:pt x="3583694" y="4524374"/>
                  </a:lnTo>
                  <a:lnTo>
                    <a:pt x="8608307" y="4524374"/>
                  </a:lnTo>
                  <a:lnTo>
                    <a:pt x="8608327" y="4524376"/>
                  </a:lnTo>
                  <a:lnTo>
                    <a:pt x="8608349" y="4524374"/>
                  </a:lnTo>
                  <a:lnTo>
                    <a:pt x="8728919" y="4524374"/>
                  </a:lnTo>
                  <a:lnTo>
                    <a:pt x="8728919" y="4512439"/>
                  </a:lnTo>
                  <a:lnTo>
                    <a:pt x="8833135" y="4502121"/>
                  </a:lnTo>
                  <a:cubicBezTo>
                    <a:pt x="9341439" y="4399982"/>
                    <a:pt x="9723802" y="3958340"/>
                    <a:pt x="9723802" y="3429000"/>
                  </a:cubicBezTo>
                  <a:cubicBezTo>
                    <a:pt x="9723802" y="2899661"/>
                    <a:pt x="9341439" y="2458018"/>
                    <a:pt x="8833135" y="2355879"/>
                  </a:cubicBezTo>
                  <a:lnTo>
                    <a:pt x="8728919" y="2345561"/>
                  </a:lnTo>
                  <a:lnTo>
                    <a:pt x="8728919" y="2333624"/>
                  </a:lnTo>
                  <a:lnTo>
                    <a:pt x="8608327" y="2333624"/>
                  </a:lnTo>
                  <a:close/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3E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effectLst>
                  <a:innerShdw blurRad="114300">
                    <a:prstClr val="black"/>
                  </a:innerShdw>
                </a:effectLst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57" y="-1"/>
              <a:ext cx="19268" cy="1744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3464204" y="1670813"/>
            <a:ext cx="5177816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再见</a:t>
            </a:r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 Bye</a:t>
            </a:r>
            <a:endParaRPr lang="en-US" altLang="zh-CN" sz="80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300345" cy="52197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3--</a:t>
            </a:r>
            <a:r>
              <a:rPr lang="zh-CN" altLang="en-US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第十三课</a:t>
            </a:r>
            <a:r>
              <a:rPr lang="en-US" altLang="zh-CN" sz="2800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zh-CN" altLang="en-US" sz="2800" b="1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996690" cy="36830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3  Lesson 13</a:t>
            </a:r>
            <a:endParaRPr lang="en-US" altLang="zh-CN" b="1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0.3806 -1.11111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1"/>
      <p:bldP spid="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17215" y="174625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 rot="0"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发现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2722245" y="875665"/>
            <a:ext cx="306133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fā xiàn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377305" y="3668395"/>
            <a:ext cx="2366645" cy="3194050"/>
            <a:chOff x="4630" y="1909"/>
            <a:chExt cx="3727" cy="5030"/>
          </a:xfrm>
        </p:grpSpPr>
        <p:grpSp>
          <p:nvGrpSpPr>
            <p:cNvPr id="48" name="组合 47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49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0" name="图片 49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51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司机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52" name="文本框 7"/>
          <p:cNvSpPr txBox="1"/>
          <p:nvPr/>
        </p:nvSpPr>
        <p:spPr>
          <a:xfrm>
            <a:off x="6335395" y="4400550"/>
            <a:ext cx="245110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sī jī</a:t>
            </a:r>
            <a:endParaRPr lang="en-US" altLang="zh-CN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424295" y="163830"/>
            <a:ext cx="2200275" cy="3194050"/>
            <a:chOff x="9330" y="2028"/>
            <a:chExt cx="3465" cy="5030"/>
          </a:xfrm>
        </p:grpSpPr>
        <p:grpSp>
          <p:nvGrpSpPr>
            <p:cNvPr id="7" name="组合 6"/>
            <p:cNvGrpSpPr/>
            <p:nvPr/>
          </p:nvGrpSpPr>
          <p:grpSpPr>
            <a:xfrm rot="0"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776" y="4252"/>
              <a:ext cx="257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护照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6436360" y="899795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hù zhào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138170" y="3664585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起飞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2988310" y="4400550"/>
            <a:ext cx="251206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qǐ fēi</a:t>
            </a:r>
            <a:endParaRPr lang="en-US" altLang="zh-CN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6" name="文本框 7"/>
          <p:cNvSpPr txBox="1"/>
          <p:nvPr/>
        </p:nvSpPr>
        <p:spPr>
          <a:xfrm>
            <a:off x="165735" y="226060"/>
            <a:ext cx="107759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</a:t>
            </a:r>
            <a:r>
              <a:rPr lang="zh-CN" altLang="en-US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7490" y="714375"/>
            <a:ext cx="991870" cy="64516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Review</a:t>
            </a: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0" grpId="0"/>
      <p:bldP spid="52" grpId="0"/>
      <p:bldP spid="13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17215" y="174625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 rot="0"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需要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2722245" y="910590"/>
            <a:ext cx="306133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xū yào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377305" y="3668395"/>
            <a:ext cx="2366645" cy="3194050"/>
            <a:chOff x="4630" y="1909"/>
            <a:chExt cx="3727" cy="5030"/>
          </a:xfrm>
        </p:grpSpPr>
        <p:grpSp>
          <p:nvGrpSpPr>
            <p:cNvPr id="48" name="组合 47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49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0" name="图片 49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51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黑板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52" name="文本框 7"/>
          <p:cNvSpPr txBox="1"/>
          <p:nvPr/>
        </p:nvSpPr>
        <p:spPr>
          <a:xfrm>
            <a:off x="6330950" y="4404360"/>
            <a:ext cx="245110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hēi bǎn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424295" y="163830"/>
            <a:ext cx="2200275" cy="3194050"/>
            <a:chOff x="9330" y="2028"/>
            <a:chExt cx="3465" cy="5030"/>
          </a:xfrm>
        </p:grpSpPr>
        <p:grpSp>
          <p:nvGrpSpPr>
            <p:cNvPr id="7" name="组合 6"/>
            <p:cNvGrpSpPr/>
            <p:nvPr/>
          </p:nvGrpSpPr>
          <p:grpSpPr>
            <a:xfrm rot="0"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776" y="4252"/>
              <a:ext cx="257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教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6436360" y="899795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jiāo</a:t>
            </a:r>
            <a:endParaRPr lang="en-US" sz="32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138170" y="3664585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 rot="0"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画</a:t>
              </a:r>
              <a:endParaRPr kumimoji="0" lang="zh-CN" alt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2988310" y="4400550"/>
            <a:ext cx="2512060" cy="6451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600" b="1" dirty="0" smtClean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rPr>
              <a:t>huà</a:t>
            </a:r>
            <a:endParaRPr lang="en-US" altLang="zh-CN" sz="3600" b="1" dirty="0" smtClean="0">
              <a:latin typeface="华文细黑" panose="02010600040101010101" pitchFamily="2" charset="-122"/>
              <a:ea typeface="华文细黑" panose="02010600040101010101" pitchFamily="2" charset="-122"/>
              <a:sym typeface="SimSun" panose="02010600030101010101" pitchFamily="2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6" name="文本框 7"/>
          <p:cNvSpPr txBox="1"/>
          <p:nvPr/>
        </p:nvSpPr>
        <p:spPr>
          <a:xfrm>
            <a:off x="165735" y="226060"/>
            <a:ext cx="107759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</a:t>
            </a:r>
            <a:r>
              <a:rPr lang="zh-CN" altLang="en-US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endParaRPr kumimoji="0" lang="zh-CN" altLang="en-US" sz="2800" b="1" i="0" u="none" strike="noStrike" kern="1200" cap="none" spc="0" normalizeH="0" baseline="0" noProof="0" dirty="0" smtClean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7490" y="714375"/>
            <a:ext cx="991870" cy="64516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Review</a:t>
            </a: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b="1" i="0" u="none" strike="noStrike" kern="1200" cap="none" spc="0" normalizeH="0" baseline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0" grpId="0"/>
      <p:bldP spid="52" grpId="0"/>
      <p:bldP spid="13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49" descr="手拿遥控器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8997950" y="3854450"/>
            <a:ext cx="3194050" cy="3003550"/>
          </a:xfrm>
          <a:prstGeom prst="rect">
            <a:avLst/>
          </a:prstGeom>
        </p:spPr>
      </p:pic>
      <p:grpSp>
        <p:nvGrpSpPr>
          <p:cNvPr id="55" name="组合 54"/>
          <p:cNvGrpSpPr/>
          <p:nvPr/>
        </p:nvGrpSpPr>
        <p:grpSpPr>
          <a:xfrm>
            <a:off x="676910" y="946785"/>
            <a:ext cx="7586980" cy="5412105"/>
            <a:chOff x="1066" y="1491"/>
            <a:chExt cx="11948" cy="8523"/>
          </a:xfrm>
        </p:grpSpPr>
        <p:grpSp>
          <p:nvGrpSpPr>
            <p:cNvPr id="2" name="组合 1"/>
            <p:cNvGrpSpPr/>
            <p:nvPr/>
          </p:nvGrpSpPr>
          <p:grpSpPr>
            <a:xfrm>
              <a:off x="1066" y="1491"/>
              <a:ext cx="11948" cy="8523"/>
              <a:chOff x="1066" y="1491"/>
              <a:chExt cx="11948" cy="8523"/>
            </a:xfrm>
          </p:grpSpPr>
          <p:pic>
            <p:nvPicPr>
              <p:cNvPr id="3" name="图片 2" descr="电视机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66" y="1491"/>
                <a:ext cx="11948" cy="8523"/>
              </a:xfrm>
              <a:prstGeom prst="rect">
                <a:avLst/>
              </a:prstGeom>
            </p:spPr>
          </p:pic>
          <p:sp>
            <p:nvSpPr>
              <p:cNvPr id="9" name="矩形 8"/>
              <p:cNvSpPr/>
              <p:nvPr/>
            </p:nvSpPr>
            <p:spPr>
              <a:xfrm>
                <a:off x="5675" y="8209"/>
                <a:ext cx="2939" cy="1013"/>
              </a:xfrm>
              <a:prstGeom prst="rect">
                <a:avLst/>
              </a:prstGeom>
              <a:solidFill>
                <a:srgbClr val="FD431C"/>
              </a:solidFill>
              <a:ln>
                <a:solidFill>
                  <a:srgbClr val="FD431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pic>
          <p:nvPicPr>
            <p:cNvPr id="54" name="图片 53" descr="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83" y="8073"/>
              <a:ext cx="1661" cy="1661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6633238" y="-673100"/>
            <a:ext cx="6579150" cy="3120390"/>
            <a:chOff x="8096" y="6028"/>
            <a:chExt cx="8921" cy="4638"/>
          </a:xfrm>
        </p:grpSpPr>
        <p:pic>
          <p:nvPicPr>
            <p:cNvPr id="11" name="图片 10" descr="0f19f38c4d898577ade8f7c1d044040e (1)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300000">
              <a:off x="9317" y="6028"/>
              <a:ext cx="6480" cy="4638"/>
            </a:xfrm>
            <a:prstGeom prst="rect">
              <a:avLst/>
            </a:prstGeom>
          </p:spPr>
        </p:pic>
        <p:sp>
          <p:nvSpPr>
            <p:cNvPr id="7" name="文本框 6"/>
            <p:cNvSpPr txBox="1"/>
            <p:nvPr/>
          </p:nvSpPr>
          <p:spPr>
            <a:xfrm>
              <a:off x="8096" y="7918"/>
              <a:ext cx="8921" cy="2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sz="20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/>
              <a:r>
                <a:rPr lang="zh-CN" altLang="en-US" sz="280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搬到新家，你打算怎么</a:t>
              </a:r>
              <a:endParaRPr lang="zh-CN" altLang="en-US" sz="28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/>
              <a:r>
                <a:rPr lang="zh-CN" altLang="en-US" sz="280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放你的</a:t>
              </a:r>
              <a:r>
                <a:rPr lang="zh-CN" altLang="en-US" sz="280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东西？</a:t>
              </a:r>
              <a:endParaRPr lang="zh-CN" altLang="en-US" sz="28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/>
              <a:endParaRPr lang="zh-CN" altLang="en-US" sz="28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165735" y="213995"/>
            <a:ext cx="259334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r>
              <a:rPr lang="en-US" altLang="zh-CN" sz="2800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--</a:t>
            </a: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回答问题</a:t>
            </a:r>
            <a:endParaRPr kumimoji="0" lang="zh-CN" altLang="en-US" sz="2800" b="1" i="0" kern="1200" cap="none" spc="0" normalizeH="0" baseline="0" noProof="0" dirty="0" smtClean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4" name="文本框 7"/>
          <p:cNvSpPr txBox="1"/>
          <p:nvPr/>
        </p:nvSpPr>
        <p:spPr>
          <a:xfrm>
            <a:off x="237490" y="702310"/>
            <a:ext cx="4199890" cy="36830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en-US" altLang="zh-CN" b="1" noProof="0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Review A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nswer Questions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4" name="图片 3"/>
          <p:cNvPicPr/>
          <p:nvPr/>
        </p:nvPicPr>
        <p:blipFill>
          <a:blip r:embed="rId5"/>
          <a:stretch>
            <a:fillRect/>
          </a:stretch>
        </p:blipFill>
        <p:spPr>
          <a:xfrm>
            <a:off x="1343025" y="1904365"/>
            <a:ext cx="5568315" cy="32219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COMMONDATA" val="eyJoZGlkIjoiZjA0MmQ4N2JlZDRkYTVmM2QxMDAwYTU3YTQ3MzY2OGUifQ==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UNIT_PLACING_PICTURE_USER_VIEWPORT" val="{&quot;height&quot;:2155,&quot;width&quot;:3112}"/>
</p:tagLst>
</file>

<file path=ppt/tags/tag6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p="http://schemas.openxmlformats.org/presentationml/2006/main">
  <p:tag name="KSO_WM_UNIT_PLACING_PICTURE_USER_VIEWPORT" val="{&quot;height&quot;:3968.503937007874,&quot;width&quot;:5102.36220472441}"/>
</p:tagLst>
</file>

<file path=ppt/tags/tag7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3.xml><?xml version="1.0" encoding="utf-8"?>
<p:tagLst xmlns:p="http://schemas.openxmlformats.org/presentationml/2006/main">
  <p:tag name="KSO_WM_UNIT_TABLE_BEAUTIFY" val="smartTable{87614cb0-3adb-4a92-b5f7-4cdfa53a4c9e}"/>
  <p:tag name="TABLE_ENDDRAG_ORIGIN_RECT" val="814*294"/>
  <p:tag name="TABLE_ENDDRAG_RECT" val="30*220*814*294"/>
</p:tagLst>
</file>

<file path=ppt/tags/tag8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6.xml><?xml version="1.0" encoding="utf-8"?>
<p:tagLst xmlns:p="http://schemas.openxmlformats.org/presentationml/2006/main">
  <p:tag name="KSO_WM_UNIT_TABLE_BEAUTIFY" val="smartTable{22fc83d9-4f91-4875-96f8-d34875670d3d}"/>
  <p:tag name="TABLE_ENDDRAG_ORIGIN_RECT" val="579*234"/>
  <p:tag name="TABLE_ENDDRAG_RECT" val="344*304*579*234"/>
</p:tagLst>
</file>

<file path=ppt/tags/tag8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6362</Words>
  <Application>WPS 演示</Application>
  <PresentationFormat>宽屏</PresentationFormat>
  <Paragraphs>887</Paragraphs>
  <Slides>61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61</vt:i4>
      </vt:variant>
    </vt:vector>
  </HeadingPairs>
  <TitlesOfParts>
    <vt:vector size="87" baseType="lpstr">
      <vt:lpstr>Arial</vt:lpstr>
      <vt:lpstr>SimSun</vt:lpstr>
      <vt:lpstr>Wingdings</vt:lpstr>
      <vt:lpstr>Wingdings</vt:lpstr>
      <vt:lpstr>Microsoft YaHei</vt:lpstr>
      <vt:lpstr>Calibri</vt:lpstr>
      <vt:lpstr>Arial Unicode MS</vt:lpstr>
      <vt:lpstr>思源黑体 CN Regular</vt:lpstr>
      <vt:lpstr>SimHei</vt:lpstr>
      <vt:lpstr>思源黑体 CN Bold</vt:lpstr>
      <vt:lpstr>Arial</vt:lpstr>
      <vt:lpstr>Microsoft YaHei Light</vt:lpstr>
      <vt:lpstr>方正兰亭黑简体</vt:lpstr>
      <vt:lpstr>HelveticaExt-Normal</vt:lpstr>
      <vt:lpstr>OPPOSans B</vt:lpstr>
      <vt:lpstr>思源黑体 CN Heavy</vt:lpstr>
      <vt:lpstr>OPPOSans M</vt:lpstr>
      <vt:lpstr>华文细黑</vt:lpstr>
      <vt:lpstr>华文楷体</vt:lpstr>
      <vt:lpstr>Times New Roman</vt:lpstr>
      <vt:lpstr>GB Pinyinok-D</vt:lpstr>
      <vt:lpstr>Comic Sans MS</vt:lpstr>
      <vt:lpstr>Calibri</vt:lpstr>
      <vt:lpstr>Segoe Print</vt:lpstr>
      <vt:lpstr>华光粗圆_CNKI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WPS_1667472681</cp:lastModifiedBy>
  <cp:revision>189</cp:revision>
  <dcterms:created xsi:type="dcterms:W3CDTF">2019-06-19T02:08:00Z</dcterms:created>
  <dcterms:modified xsi:type="dcterms:W3CDTF">2022-11-04T16:56:56Z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A72CDF129EEA48679CDC91DA3A27D226</vt:lpwstr>
  </property>
</Properties>
</file>